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809" r:id="rId2"/>
    <p:sldMasterId id="2147483766" r:id="rId3"/>
    <p:sldMasterId id="2147483782" r:id="rId4"/>
    <p:sldMasterId id="2147483769" r:id="rId5"/>
    <p:sldMasterId id="2147483772" r:id="rId6"/>
  </p:sldMasterIdLst>
  <p:notesMasterIdLst>
    <p:notesMasterId r:id="rId19"/>
  </p:notesMasterIdLst>
  <p:sldIdLst>
    <p:sldId id="265" r:id="rId7"/>
    <p:sldId id="280" r:id="rId8"/>
    <p:sldId id="288" r:id="rId9"/>
    <p:sldId id="294" r:id="rId10"/>
    <p:sldId id="295" r:id="rId11"/>
    <p:sldId id="296" r:id="rId12"/>
    <p:sldId id="282" r:id="rId13"/>
    <p:sldId id="283" r:id="rId14"/>
    <p:sldId id="290" r:id="rId15"/>
    <p:sldId id="292" r:id="rId16"/>
    <p:sldId id="289" r:id="rId17"/>
    <p:sldId id="285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3B7C"/>
    <a:srgbClr val="DFEDF1"/>
    <a:srgbClr val="FCF2F8"/>
    <a:srgbClr val="C3DEE5"/>
    <a:srgbClr val="F9E1EF"/>
    <a:srgbClr val="F5E0EF"/>
    <a:srgbClr val="E52C4C"/>
    <a:srgbClr val="BD60EF"/>
    <a:srgbClr val="80A0F2"/>
    <a:srgbClr val="97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F8D8A-B524-44C4-8F22-7074E8F7CF6C}" v="154" dt="2023-09-01T15:42:50.980"/>
    <p1510:client id="{C8410C62-0195-46DF-8286-16C0F9107F17}" v="99" dt="2023-09-01T18:29:37.752"/>
    <p1510:client id="{FF40B70E-F9B5-481A-95F2-E84D9992B6D7}" v="14" dt="2023-09-01T18:49:05.6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0" autoAdjust="0"/>
    <p:restoredTop sz="74000" autoAdjust="0"/>
  </p:normalViewPr>
  <p:slideViewPr>
    <p:cSldViewPr snapToGrid="0">
      <p:cViewPr varScale="1">
        <p:scale>
          <a:sx n="40" d="100"/>
          <a:sy n="40" d="100"/>
        </p:scale>
        <p:origin x="2216" y="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Shaxted" userId="9f9508456a4a5dab" providerId="LiveId" clId="{FE524208-B4B4-48A3-A6FA-73A2C88C2889}"/>
    <pc:docChg chg="custSel addSld modSld">
      <pc:chgData name="Simon Shaxted" userId="9f9508456a4a5dab" providerId="LiveId" clId="{FE524208-B4B4-48A3-A6FA-73A2C88C2889}" dt="2023-07-19T10:51:45.979" v="249" actId="20577"/>
      <pc:docMkLst>
        <pc:docMk/>
      </pc:docMkLst>
      <pc:sldChg chg="modSp mod">
        <pc:chgData name="Simon Shaxted" userId="9f9508456a4a5dab" providerId="LiveId" clId="{FE524208-B4B4-48A3-A6FA-73A2C88C2889}" dt="2023-07-19T08:37:03.695" v="0" actId="207"/>
        <pc:sldMkLst>
          <pc:docMk/>
          <pc:sldMk cId="1810187963" sldId="276"/>
        </pc:sldMkLst>
        <pc:spChg chg="mod">
          <ac:chgData name="Simon Shaxted" userId="9f9508456a4a5dab" providerId="LiveId" clId="{FE524208-B4B4-48A3-A6FA-73A2C88C2889}" dt="2023-07-19T08:37:03.695" v="0" actId="207"/>
          <ac:spMkLst>
            <pc:docMk/>
            <pc:sldMk cId="1810187963" sldId="276"/>
            <ac:spMk id="14" creationId="{F5001384-E357-1E92-54A0-FF92998ACDE3}"/>
          </ac:spMkLst>
        </pc:spChg>
        <pc:spChg chg="mod">
          <ac:chgData name="Simon Shaxted" userId="9f9508456a4a5dab" providerId="LiveId" clId="{FE524208-B4B4-48A3-A6FA-73A2C88C2889}" dt="2023-07-19T08:37:03.695" v="0" actId="207"/>
          <ac:spMkLst>
            <pc:docMk/>
            <pc:sldMk cId="1810187963" sldId="276"/>
            <ac:spMk id="15" creationId="{22156D2B-C0D6-9B42-2F70-98D7C1345884}"/>
          </ac:spMkLst>
        </pc:spChg>
        <pc:spChg chg="mod">
          <ac:chgData name="Simon Shaxted" userId="9f9508456a4a5dab" providerId="LiveId" clId="{FE524208-B4B4-48A3-A6FA-73A2C88C2889}" dt="2023-07-19T08:37:03.695" v="0" actId="207"/>
          <ac:spMkLst>
            <pc:docMk/>
            <pc:sldMk cId="1810187963" sldId="276"/>
            <ac:spMk id="16" creationId="{694EFF25-D69C-8166-53BA-4F8353C0AC74}"/>
          </ac:spMkLst>
        </pc:spChg>
      </pc:sldChg>
      <pc:sldChg chg="addSp delSp modSp add mod">
        <pc:chgData name="Simon Shaxted" userId="9f9508456a4a5dab" providerId="LiveId" clId="{FE524208-B4B4-48A3-A6FA-73A2C88C2889}" dt="2023-07-19T10:49:57.032" v="217" actId="14861"/>
        <pc:sldMkLst>
          <pc:docMk/>
          <pc:sldMk cId="3965681351" sldId="305"/>
        </pc:sldMkLst>
        <pc:spChg chg="mod">
          <ac:chgData name="Simon Shaxted" userId="9f9508456a4a5dab" providerId="LiveId" clId="{FE524208-B4B4-48A3-A6FA-73A2C88C2889}" dt="2023-07-19T10:42:24.055" v="102" actId="14100"/>
          <ac:spMkLst>
            <pc:docMk/>
            <pc:sldMk cId="3965681351" sldId="305"/>
            <ac:spMk id="5" creationId="{28AE5C07-DA20-AEAB-1B0B-6017E8EF9309}"/>
          </ac:spMkLst>
        </pc:spChg>
        <pc:spChg chg="add mod">
          <ac:chgData name="Simon Shaxted" userId="9f9508456a4a5dab" providerId="LiveId" clId="{FE524208-B4B4-48A3-A6FA-73A2C88C2889}" dt="2023-07-19T10:41:30.209" v="41" actId="1037"/>
          <ac:spMkLst>
            <pc:docMk/>
            <pc:sldMk cId="3965681351" sldId="305"/>
            <ac:spMk id="12" creationId="{EE23E0C5-24DD-34C4-DB59-D97C59ECABB4}"/>
          </ac:spMkLst>
        </pc:spChg>
        <pc:spChg chg="add mod">
          <ac:chgData name="Simon Shaxted" userId="9f9508456a4a5dab" providerId="LiveId" clId="{FE524208-B4B4-48A3-A6FA-73A2C88C2889}" dt="2023-07-19T10:46:16.683" v="216" actId="313"/>
          <ac:spMkLst>
            <pc:docMk/>
            <pc:sldMk cId="3965681351" sldId="305"/>
            <ac:spMk id="13" creationId="{05CDF68B-F57D-0597-B16F-2F94E3A2D900}"/>
          </ac:spMkLst>
        </pc:spChg>
        <pc:spChg chg="del">
          <ac:chgData name="Simon Shaxted" userId="9f9508456a4a5dab" providerId="LiveId" clId="{FE524208-B4B4-48A3-A6FA-73A2C88C2889}" dt="2023-07-19T10:39:02.445" v="3" actId="478"/>
          <ac:spMkLst>
            <pc:docMk/>
            <pc:sldMk cId="3965681351" sldId="305"/>
            <ac:spMk id="14" creationId="{F5001384-E357-1E92-54A0-FF92998ACDE3}"/>
          </ac:spMkLst>
        </pc:spChg>
        <pc:spChg chg="del">
          <ac:chgData name="Simon Shaxted" userId="9f9508456a4a5dab" providerId="LiveId" clId="{FE524208-B4B4-48A3-A6FA-73A2C88C2889}" dt="2023-07-19T10:39:02.445" v="3" actId="478"/>
          <ac:spMkLst>
            <pc:docMk/>
            <pc:sldMk cId="3965681351" sldId="305"/>
            <ac:spMk id="15" creationId="{22156D2B-C0D6-9B42-2F70-98D7C1345884}"/>
          </ac:spMkLst>
        </pc:spChg>
        <pc:picChg chg="del">
          <ac:chgData name="Simon Shaxted" userId="9f9508456a4a5dab" providerId="LiveId" clId="{FE524208-B4B4-48A3-A6FA-73A2C88C2889}" dt="2023-07-19T10:38:40.809" v="2" actId="478"/>
          <ac:picMkLst>
            <pc:docMk/>
            <pc:sldMk cId="3965681351" sldId="305"/>
            <ac:picMk id="6" creationId="{9B909537-82B4-2304-8C25-D4EDF40C0524}"/>
          </ac:picMkLst>
        </pc:picChg>
        <pc:picChg chg="add mod">
          <ac:chgData name="Simon Shaxted" userId="9f9508456a4a5dab" providerId="LiveId" clId="{FE524208-B4B4-48A3-A6FA-73A2C88C2889}" dt="2023-07-19T10:49:57.032" v="217" actId="14861"/>
          <ac:picMkLst>
            <pc:docMk/>
            <pc:sldMk cId="3965681351" sldId="305"/>
            <ac:picMk id="7" creationId="{82EFB642-A0D9-FC1E-F1B5-E4527B3297FC}"/>
          </ac:picMkLst>
        </pc:picChg>
        <pc:picChg chg="add mod">
          <ac:chgData name="Simon Shaxted" userId="9f9508456a4a5dab" providerId="LiveId" clId="{FE524208-B4B4-48A3-A6FA-73A2C88C2889}" dt="2023-07-19T10:41:43.431" v="43" actId="14861"/>
          <ac:picMkLst>
            <pc:docMk/>
            <pc:sldMk cId="3965681351" sldId="305"/>
            <ac:picMk id="9" creationId="{E6038CBC-86CF-D306-5BFD-1F50AEA094AE}"/>
          </ac:picMkLst>
        </pc:picChg>
        <pc:picChg chg="add del mod">
          <ac:chgData name="Simon Shaxted" userId="9f9508456a4a5dab" providerId="LiveId" clId="{FE524208-B4B4-48A3-A6FA-73A2C88C2889}" dt="2023-07-19T10:41:36.139" v="42" actId="478"/>
          <ac:picMkLst>
            <pc:docMk/>
            <pc:sldMk cId="3965681351" sldId="305"/>
            <ac:picMk id="11" creationId="{DC8E67F5-CA9D-14D5-3C85-248BC2489F19}"/>
          </ac:picMkLst>
        </pc:picChg>
      </pc:sldChg>
      <pc:sldChg chg="addSp delSp modSp mod">
        <pc:chgData name="Simon Shaxted" userId="9f9508456a4a5dab" providerId="LiveId" clId="{FE524208-B4B4-48A3-A6FA-73A2C88C2889}" dt="2023-07-19T10:51:45.979" v="249" actId="20577"/>
        <pc:sldMkLst>
          <pc:docMk/>
          <pc:sldMk cId="3153928786" sldId="306"/>
        </pc:sldMkLst>
        <pc:spChg chg="del">
          <ac:chgData name="Simon Shaxted" userId="9f9508456a4a5dab" providerId="LiveId" clId="{FE524208-B4B4-48A3-A6FA-73A2C88C2889}" dt="2023-07-19T10:51:06.372" v="220" actId="478"/>
          <ac:spMkLst>
            <pc:docMk/>
            <pc:sldMk cId="3153928786" sldId="306"/>
            <ac:spMk id="3" creationId="{7C280135-57FE-ECE6-65B3-1F88425D6E3A}"/>
          </ac:spMkLst>
        </pc:spChg>
        <pc:spChg chg="mod">
          <ac:chgData name="Simon Shaxted" userId="9f9508456a4a5dab" providerId="LiveId" clId="{FE524208-B4B4-48A3-A6FA-73A2C88C2889}" dt="2023-07-19T10:50:51.803" v="218" actId="207"/>
          <ac:spMkLst>
            <pc:docMk/>
            <pc:sldMk cId="3153928786" sldId="306"/>
            <ac:spMk id="5" creationId="{28AE5C07-DA20-AEAB-1B0B-6017E8EF9309}"/>
          </ac:spMkLst>
        </pc:spChg>
        <pc:spChg chg="add mod">
          <ac:chgData name="Simon Shaxted" userId="9f9508456a4a5dab" providerId="LiveId" clId="{FE524208-B4B4-48A3-A6FA-73A2C88C2889}" dt="2023-07-19T10:51:11.151" v="221"/>
          <ac:spMkLst>
            <pc:docMk/>
            <pc:sldMk cId="3153928786" sldId="306"/>
            <ac:spMk id="6" creationId="{1066CDC4-669A-F869-D17E-602F1E0057C4}"/>
          </ac:spMkLst>
        </pc:spChg>
        <pc:spChg chg="mod">
          <ac:chgData name="Simon Shaxted" userId="9f9508456a4a5dab" providerId="LiveId" clId="{FE524208-B4B4-48A3-A6FA-73A2C88C2889}" dt="2023-07-19T10:51:45.979" v="249" actId="20577"/>
          <ac:spMkLst>
            <pc:docMk/>
            <pc:sldMk cId="3153928786" sldId="306"/>
            <ac:spMk id="13" creationId="{05CDF68B-F57D-0597-B16F-2F94E3A2D900}"/>
          </ac:spMkLst>
        </pc:spChg>
        <pc:picChg chg="ord">
          <ac:chgData name="Simon Shaxted" userId="9f9508456a4a5dab" providerId="LiveId" clId="{FE524208-B4B4-48A3-A6FA-73A2C88C2889}" dt="2023-07-19T10:51:23.224" v="222" actId="166"/>
          <ac:picMkLst>
            <pc:docMk/>
            <pc:sldMk cId="3153928786" sldId="306"/>
            <ac:picMk id="4" creationId="{38365699-1821-9B9C-853C-1D1CAA8CEBF6}"/>
          </ac:picMkLst>
        </pc:picChg>
        <pc:picChg chg="mod">
          <ac:chgData name="Simon Shaxted" userId="9f9508456a4a5dab" providerId="LiveId" clId="{FE524208-B4B4-48A3-A6FA-73A2C88C2889}" dt="2023-07-19T10:50:55.785" v="219" actId="207"/>
          <ac:picMkLst>
            <pc:docMk/>
            <pc:sldMk cId="3153928786" sldId="306"/>
            <ac:picMk id="9" creationId="{E6038CBC-86CF-D306-5BFD-1F50AEA094AE}"/>
          </ac:picMkLst>
        </pc:picChg>
      </pc:sldChg>
    </pc:docChg>
  </pc:docChgLst>
  <pc:docChgLst>
    <pc:chgData name="Simon Shaxted" userId="9f9508456a4a5dab" providerId="LiveId" clId="{1060EA71-E419-4B28-AD95-AC81645EE05D}"/>
    <pc:docChg chg="undo custSel addSld delSld modMainMaster">
      <pc:chgData name="Simon Shaxted" userId="9f9508456a4a5dab" providerId="LiveId" clId="{1060EA71-E419-4B28-AD95-AC81645EE05D}" dt="2023-07-31T14:41:12.761" v="271" actId="47"/>
      <pc:docMkLst>
        <pc:docMk/>
      </pc:docMkLst>
      <pc:sldChg chg="new del">
        <pc:chgData name="Simon Shaxted" userId="9f9508456a4a5dab" providerId="LiveId" clId="{1060EA71-E419-4B28-AD95-AC81645EE05D}" dt="2023-07-31T14:41:11.714" v="269" actId="47"/>
        <pc:sldMkLst>
          <pc:docMk/>
          <pc:sldMk cId="350062361" sldId="260"/>
        </pc:sldMkLst>
      </pc:sldChg>
      <pc:sldChg chg="new del">
        <pc:chgData name="Simon Shaxted" userId="9f9508456a4a5dab" providerId="LiveId" clId="{1060EA71-E419-4B28-AD95-AC81645EE05D}" dt="2023-07-31T10:04:57.592" v="90" actId="47"/>
        <pc:sldMkLst>
          <pc:docMk/>
          <pc:sldMk cId="1189593988" sldId="260"/>
        </pc:sldMkLst>
      </pc:sldChg>
      <pc:sldChg chg="new del">
        <pc:chgData name="Simon Shaxted" userId="9f9508456a4a5dab" providerId="LiveId" clId="{1060EA71-E419-4B28-AD95-AC81645EE05D}" dt="2023-07-31T10:04:56.556" v="88" actId="47"/>
        <pc:sldMkLst>
          <pc:docMk/>
          <pc:sldMk cId="301194056" sldId="261"/>
        </pc:sldMkLst>
      </pc:sldChg>
      <pc:sldChg chg="new del">
        <pc:chgData name="Simon Shaxted" userId="9f9508456a4a5dab" providerId="LiveId" clId="{1060EA71-E419-4B28-AD95-AC81645EE05D}" dt="2023-07-31T14:41:12.245" v="270" actId="47"/>
        <pc:sldMkLst>
          <pc:docMk/>
          <pc:sldMk cId="2874207855" sldId="261"/>
        </pc:sldMkLst>
      </pc:sldChg>
      <pc:sldChg chg="new del">
        <pc:chgData name="Simon Shaxted" userId="9f9508456a4a5dab" providerId="LiveId" clId="{1060EA71-E419-4B28-AD95-AC81645EE05D}" dt="2023-07-31T14:41:12.761" v="271" actId="47"/>
        <pc:sldMkLst>
          <pc:docMk/>
          <pc:sldMk cId="2435840331" sldId="262"/>
        </pc:sldMkLst>
      </pc:sldChg>
      <pc:sldChg chg="new del">
        <pc:chgData name="Simon Shaxted" userId="9f9508456a4a5dab" providerId="LiveId" clId="{1060EA71-E419-4B28-AD95-AC81645EE05D}" dt="2023-07-31T10:04:56.955" v="89" actId="47"/>
        <pc:sldMkLst>
          <pc:docMk/>
          <pc:sldMk cId="3640894548" sldId="262"/>
        </pc:sldMkLst>
      </pc:sldChg>
      <pc:sldMasterChg chg="delSp mod">
        <pc:chgData name="Simon Shaxted" userId="9f9508456a4a5dab" providerId="LiveId" clId="{1060EA71-E419-4B28-AD95-AC81645EE05D}" dt="2023-07-27T12:53:59.902" v="0" actId="478"/>
        <pc:sldMasterMkLst>
          <pc:docMk/>
          <pc:sldMasterMk cId="1307841505" sldId="2147483690"/>
        </pc:sldMasterMkLst>
        <pc:picChg chg="del">
          <ac:chgData name="Simon Shaxted" userId="9f9508456a4a5dab" providerId="LiveId" clId="{1060EA71-E419-4B28-AD95-AC81645EE05D}" dt="2023-07-27T12:53:59.902" v="0" actId="478"/>
          <ac:picMkLst>
            <pc:docMk/>
            <pc:sldMasterMk cId="1307841505" sldId="2147483690"/>
            <ac:picMk id="7" creationId="{D762A80B-E783-9B89-FF58-09BA58325AF2}"/>
          </ac:picMkLst>
        </pc:picChg>
      </pc:sldMasterChg>
      <pc:sldMasterChg chg="addSp delSp modSp mod modSldLayout">
        <pc:chgData name="Simon Shaxted" userId="9f9508456a4a5dab" providerId="LiveId" clId="{1060EA71-E419-4B28-AD95-AC81645EE05D}" dt="2023-07-31T10:21:36.424" v="265"/>
        <pc:sldMasterMkLst>
          <pc:docMk/>
          <pc:sldMasterMk cId="109025242" sldId="2147483695"/>
        </pc:sldMasterMkLst>
        <pc:picChg chg="add mod">
          <ac:chgData name="Simon Shaxted" userId="9f9508456a4a5dab" providerId="LiveId" clId="{1060EA71-E419-4B28-AD95-AC81645EE05D}" dt="2023-07-31T10:13:26.852" v="199"/>
          <ac:picMkLst>
            <pc:docMk/>
            <pc:sldMasterMk cId="109025242" sldId="2147483695"/>
            <ac:picMk id="2" creationId="{6EFD7C22-EC69-FD7B-3825-D2E8AA76D4B2}"/>
          </ac:picMkLst>
        </pc:picChg>
        <pc:picChg chg="del">
          <ac:chgData name="Simon Shaxted" userId="9f9508456a4a5dab" providerId="LiveId" clId="{1060EA71-E419-4B28-AD95-AC81645EE05D}" dt="2023-07-31T10:13:25.718" v="198" actId="478"/>
          <ac:picMkLst>
            <pc:docMk/>
            <pc:sldMasterMk cId="109025242" sldId="2147483695"/>
            <ac:picMk id="4" creationId="{9732B7D6-3746-0A22-D074-803B362C159B}"/>
          </ac:picMkLst>
        </pc:picChg>
        <pc:sldLayoutChg chg="addSp delSp modSp mod">
          <pc:chgData name="Simon Shaxted" userId="9f9508456a4a5dab" providerId="LiveId" clId="{1060EA71-E419-4B28-AD95-AC81645EE05D}" dt="2023-07-31T10:21:31.868" v="263"/>
          <pc:sldLayoutMkLst>
            <pc:docMk/>
            <pc:sldMasterMk cId="109025242" sldId="2147483695"/>
            <pc:sldLayoutMk cId="1792531094" sldId="2147483696"/>
          </pc:sldLayoutMkLst>
          <pc:spChg chg="add del mod">
            <ac:chgData name="Simon Shaxted" userId="9f9508456a4a5dab" providerId="LiveId" clId="{1060EA71-E419-4B28-AD95-AC81645EE05D}" dt="2023-07-31T10:05:33.584" v="94"/>
            <ac:spMkLst>
              <pc:docMk/>
              <pc:sldMasterMk cId="109025242" sldId="2147483695"/>
              <pc:sldLayoutMk cId="1792531094" sldId="2147483696"/>
              <ac:spMk id="2" creationId="{878A77C6-ED67-F235-2305-07E90B34924A}"/>
            </ac:spMkLst>
          </pc:spChg>
          <pc:spChg chg="del">
            <ac:chgData name="Simon Shaxted" userId="9f9508456a4a5dab" providerId="LiveId" clId="{1060EA71-E419-4B28-AD95-AC81645EE05D}" dt="2023-07-31T10:21:29.838" v="262" actId="478"/>
            <ac:spMkLst>
              <pc:docMk/>
              <pc:sldMasterMk cId="109025242" sldId="2147483695"/>
              <pc:sldLayoutMk cId="1792531094" sldId="2147483696"/>
              <ac:spMk id="3" creationId="{D996556F-62DE-F049-5F53-86F97567F659}"/>
            </ac:spMkLst>
          </pc:spChg>
          <pc:spChg chg="add del mod">
            <ac:chgData name="Simon Shaxted" userId="9f9508456a4a5dab" providerId="LiveId" clId="{1060EA71-E419-4B28-AD95-AC81645EE05D}" dt="2023-07-31T10:06:45.020" v="115" actId="21"/>
            <ac:spMkLst>
              <pc:docMk/>
              <pc:sldMasterMk cId="109025242" sldId="2147483695"/>
              <pc:sldLayoutMk cId="1792531094" sldId="2147483696"/>
              <ac:spMk id="4" creationId="{C8016339-6F46-98F2-3414-3FFB5B553F79}"/>
            </ac:spMkLst>
          </pc:spChg>
          <pc:spChg chg="add del mod">
            <ac:chgData name="Simon Shaxted" userId="9f9508456a4a5dab" providerId="LiveId" clId="{1060EA71-E419-4B28-AD95-AC81645EE05D}" dt="2023-07-31T10:06:45.020" v="115" actId="21"/>
            <ac:spMkLst>
              <pc:docMk/>
              <pc:sldMasterMk cId="109025242" sldId="2147483695"/>
              <pc:sldLayoutMk cId="1792531094" sldId="2147483696"/>
              <ac:spMk id="5" creationId="{365123D6-7729-6DD7-C145-2AD3ACA7B1E3}"/>
            </ac:spMkLst>
          </pc:spChg>
          <pc:spChg chg="add mod">
            <ac:chgData name="Simon Shaxted" userId="9f9508456a4a5dab" providerId="LiveId" clId="{1060EA71-E419-4B28-AD95-AC81645EE05D}" dt="2023-07-31T10:21:31.868" v="263"/>
            <ac:spMkLst>
              <pc:docMk/>
              <pc:sldMasterMk cId="109025242" sldId="2147483695"/>
              <pc:sldLayoutMk cId="1792531094" sldId="2147483696"/>
              <ac:spMk id="6" creationId="{4C38EE69-519C-152C-553E-106795042EA9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21:36.424" v="265"/>
          <pc:sldLayoutMkLst>
            <pc:docMk/>
            <pc:sldMasterMk cId="109025242" sldId="2147483695"/>
            <pc:sldLayoutMk cId="2363072315" sldId="2147483697"/>
          </pc:sldLayoutMkLst>
          <pc:spChg chg="add mod">
            <ac:chgData name="Simon Shaxted" userId="9f9508456a4a5dab" providerId="LiveId" clId="{1060EA71-E419-4B28-AD95-AC81645EE05D}" dt="2023-07-31T10:21:36.424" v="265"/>
            <ac:spMkLst>
              <pc:docMk/>
              <pc:sldMasterMk cId="109025242" sldId="2147483695"/>
              <pc:sldLayoutMk cId="2363072315" sldId="2147483697"/>
              <ac:spMk id="2" creationId="{7AC87717-F8AB-04E8-72BE-DDEC6A1F447F}"/>
            </ac:spMkLst>
          </pc:spChg>
          <pc:spChg chg="del">
            <ac:chgData name="Simon Shaxted" userId="9f9508456a4a5dab" providerId="LiveId" clId="{1060EA71-E419-4B28-AD95-AC81645EE05D}" dt="2023-07-31T10:21:35.708" v="264" actId="478"/>
            <ac:spMkLst>
              <pc:docMk/>
              <pc:sldMasterMk cId="109025242" sldId="2147483695"/>
              <pc:sldLayoutMk cId="2363072315" sldId="2147483697"/>
              <ac:spMk id="3" creationId="{C274C1F6-FFB8-C642-95B4-C5B5D050C326}"/>
            </ac:spMkLst>
          </pc:spChg>
        </pc:sldLayoutChg>
      </pc:sldMasterChg>
      <pc:sldMasterChg chg="addSp delSp modSp mod modSldLayout">
        <pc:chgData name="Simon Shaxted" userId="9f9508456a4a5dab" providerId="LiveId" clId="{1060EA71-E419-4B28-AD95-AC81645EE05D}" dt="2023-07-27T13:04:14.661" v="18" actId="478"/>
        <pc:sldMasterMkLst>
          <pc:docMk/>
          <pc:sldMasterMk cId="2896024183" sldId="2147483716"/>
        </pc:sldMasterMkLst>
        <pc:spChg chg="add del mod">
          <ac:chgData name="Simon Shaxted" userId="9f9508456a4a5dab" providerId="LiveId" clId="{1060EA71-E419-4B28-AD95-AC81645EE05D}" dt="2023-07-27T13:04:11.270" v="16"/>
          <ac:spMkLst>
            <pc:docMk/>
            <pc:sldMasterMk cId="2896024183" sldId="2147483716"/>
            <ac:spMk id="2" creationId="{2D838772-5CAE-8D1A-2BE5-FCA291E15273}"/>
          </ac:spMkLst>
        </pc:spChg>
        <pc:spChg chg="add del mod">
          <ac:chgData name="Simon Shaxted" userId="9f9508456a4a5dab" providerId="LiveId" clId="{1060EA71-E419-4B28-AD95-AC81645EE05D}" dt="2023-07-27T13:04:14.661" v="18" actId="478"/>
          <ac:spMkLst>
            <pc:docMk/>
            <pc:sldMasterMk cId="2896024183" sldId="2147483716"/>
            <ac:spMk id="3" creationId="{DC9F8DC9-320F-CAD8-A58C-7F3A5AC39791}"/>
          </ac:spMkLst>
        </pc:spChg>
        <pc:picChg chg="del">
          <ac:chgData name="Simon Shaxted" userId="9f9508456a4a5dab" providerId="LiveId" clId="{1060EA71-E419-4B28-AD95-AC81645EE05D}" dt="2023-07-27T12:54:30.380" v="1" actId="478"/>
          <ac:picMkLst>
            <pc:docMk/>
            <pc:sldMasterMk cId="2896024183" sldId="2147483716"/>
            <ac:picMk id="7" creationId="{D762A80B-E783-9B89-FF58-09BA58325AF2}"/>
          </ac:picMkLst>
        </pc:picChg>
        <pc:sldLayoutChg chg="addSp delSp modSp mod">
          <pc:chgData name="Simon Shaxted" userId="9f9508456a4a5dab" providerId="LiveId" clId="{1060EA71-E419-4B28-AD95-AC81645EE05D}" dt="2023-07-27T13:03:42.112" v="14" actId="478"/>
          <pc:sldLayoutMkLst>
            <pc:docMk/>
            <pc:sldMasterMk cId="2896024183" sldId="2147483716"/>
            <pc:sldLayoutMk cId="1956929203" sldId="2147483717"/>
          </pc:sldLayoutMkLst>
          <pc:spChg chg="add del mod">
            <ac:chgData name="Simon Shaxted" userId="9f9508456a4a5dab" providerId="LiveId" clId="{1060EA71-E419-4B28-AD95-AC81645EE05D}" dt="2023-07-27T13:03:16.663" v="10" actId="478"/>
            <ac:spMkLst>
              <pc:docMk/>
              <pc:sldMasterMk cId="2896024183" sldId="2147483716"/>
              <pc:sldLayoutMk cId="1956929203" sldId="2147483717"/>
              <ac:spMk id="2" creationId="{1C12383A-2C41-B700-9999-02DF75266A8E}"/>
            </ac:spMkLst>
          </pc:spChg>
          <pc:spChg chg="add del mod">
            <ac:chgData name="Simon Shaxted" userId="9f9508456a4a5dab" providerId="LiveId" clId="{1060EA71-E419-4B28-AD95-AC81645EE05D}" dt="2023-07-27T13:03:37.517" v="12"/>
            <ac:spMkLst>
              <pc:docMk/>
              <pc:sldMasterMk cId="2896024183" sldId="2147483716"/>
              <pc:sldLayoutMk cId="1956929203" sldId="2147483717"/>
              <ac:spMk id="3" creationId="{4B8A9652-FDC3-6AE1-5A84-9D14090EE166}"/>
            </ac:spMkLst>
          </pc:spChg>
          <pc:spChg chg="add del mod">
            <ac:chgData name="Simon Shaxted" userId="9f9508456a4a5dab" providerId="LiveId" clId="{1060EA71-E419-4B28-AD95-AC81645EE05D}" dt="2023-07-27T13:03:42.112" v="14" actId="478"/>
            <ac:spMkLst>
              <pc:docMk/>
              <pc:sldMasterMk cId="2896024183" sldId="2147483716"/>
              <pc:sldLayoutMk cId="1956929203" sldId="2147483717"/>
              <ac:spMk id="4" creationId="{1C9B11BA-3202-AD0A-8F42-5C2562F1277F}"/>
            </ac:spMkLst>
          </pc:spChg>
        </pc:sldLayoutChg>
      </pc:sldMasterChg>
      <pc:sldMasterChg chg="addSp delSp modSp mod modSldLayout">
        <pc:chgData name="Simon Shaxted" userId="9f9508456a4a5dab" providerId="LiveId" clId="{1060EA71-E419-4B28-AD95-AC81645EE05D}" dt="2023-07-31T10:14:06.504" v="207"/>
        <pc:sldMasterMkLst>
          <pc:docMk/>
          <pc:sldMasterMk cId="2209100893" sldId="2147483721"/>
        </pc:sldMasterMkLst>
        <pc:picChg chg="add mod">
          <ac:chgData name="Simon Shaxted" userId="9f9508456a4a5dab" providerId="LiveId" clId="{1060EA71-E419-4B28-AD95-AC81645EE05D}" dt="2023-07-31T10:13:34.842" v="201"/>
          <ac:picMkLst>
            <pc:docMk/>
            <pc:sldMasterMk cId="2209100893" sldId="2147483721"/>
            <ac:picMk id="2" creationId="{1B1E50C7-2BE9-D453-265C-AB137DE88D48}"/>
          </ac:picMkLst>
        </pc:picChg>
        <pc:picChg chg="del">
          <ac:chgData name="Simon Shaxted" userId="9f9508456a4a5dab" providerId="LiveId" clId="{1060EA71-E419-4B28-AD95-AC81645EE05D}" dt="2023-07-31T10:13:33.886" v="200" actId="478"/>
          <ac:picMkLst>
            <pc:docMk/>
            <pc:sldMasterMk cId="2209100893" sldId="2147483721"/>
            <ac:picMk id="4" creationId="{9732B7D6-3746-0A22-D074-803B362C159B}"/>
          </ac:picMkLst>
        </pc:picChg>
        <pc:sldLayoutChg chg="addSp delSp modSp mod">
          <pc:chgData name="Simon Shaxted" userId="9f9508456a4a5dab" providerId="LiveId" clId="{1060EA71-E419-4B28-AD95-AC81645EE05D}" dt="2023-07-31T10:14:02.905" v="205"/>
          <pc:sldLayoutMkLst>
            <pc:docMk/>
            <pc:sldMasterMk cId="2209100893" sldId="2147483721"/>
            <pc:sldLayoutMk cId="3867780197" sldId="2147483722"/>
          </pc:sldLayoutMkLst>
          <pc:spChg chg="add mod">
            <ac:chgData name="Simon Shaxted" userId="9f9508456a4a5dab" providerId="LiveId" clId="{1060EA71-E419-4B28-AD95-AC81645EE05D}" dt="2023-07-31T10:14:02.905" v="205"/>
            <ac:spMkLst>
              <pc:docMk/>
              <pc:sldMasterMk cId="2209100893" sldId="2147483721"/>
              <pc:sldLayoutMk cId="3867780197" sldId="2147483722"/>
              <ac:spMk id="2" creationId="{3DD71855-4EF5-2CF8-D85B-8BCE7F04924B}"/>
            </ac:spMkLst>
          </pc:spChg>
          <pc:spChg chg="del">
            <ac:chgData name="Simon Shaxted" userId="9f9508456a4a5dab" providerId="LiveId" clId="{1060EA71-E419-4B28-AD95-AC81645EE05D}" dt="2023-07-31T10:14:02.205" v="204" actId="478"/>
            <ac:spMkLst>
              <pc:docMk/>
              <pc:sldMasterMk cId="2209100893" sldId="2147483721"/>
              <pc:sldLayoutMk cId="3867780197" sldId="2147483722"/>
              <ac:spMk id="3" creationId="{32E5199C-958C-B076-26DE-23494978BAAD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14:06.504" v="207"/>
          <pc:sldLayoutMkLst>
            <pc:docMk/>
            <pc:sldMasterMk cId="2209100893" sldId="2147483721"/>
            <pc:sldLayoutMk cId="2068396353" sldId="2147483723"/>
          </pc:sldLayoutMkLst>
          <pc:spChg chg="add mod">
            <ac:chgData name="Simon Shaxted" userId="9f9508456a4a5dab" providerId="LiveId" clId="{1060EA71-E419-4B28-AD95-AC81645EE05D}" dt="2023-07-31T10:14:06.504" v="207"/>
            <ac:spMkLst>
              <pc:docMk/>
              <pc:sldMasterMk cId="2209100893" sldId="2147483721"/>
              <pc:sldLayoutMk cId="2068396353" sldId="2147483723"/>
              <ac:spMk id="2" creationId="{5353F684-14F4-E857-6114-E008E8F35A5D}"/>
            </ac:spMkLst>
          </pc:spChg>
          <pc:spChg chg="del">
            <ac:chgData name="Simon Shaxted" userId="9f9508456a4a5dab" providerId="LiveId" clId="{1060EA71-E419-4B28-AD95-AC81645EE05D}" dt="2023-07-31T10:14:05.750" v="206" actId="478"/>
            <ac:spMkLst>
              <pc:docMk/>
              <pc:sldMasterMk cId="2209100893" sldId="2147483721"/>
              <pc:sldLayoutMk cId="2068396353" sldId="2147483723"/>
              <ac:spMk id="3" creationId="{7FB341CF-C4AE-997D-F330-FEA6A6361B1B}"/>
            </ac:spMkLst>
          </pc:spChg>
        </pc:sldLayoutChg>
      </pc:sldMasterChg>
      <pc:sldMasterChg chg="addSp delSp modSp mod modSldLayout">
        <pc:chgData name="Simon Shaxted" userId="9f9508456a4a5dab" providerId="LiveId" clId="{1060EA71-E419-4B28-AD95-AC81645EE05D}" dt="2023-07-31T10:21:03.908" v="261" actId="478"/>
        <pc:sldMasterMkLst>
          <pc:docMk/>
          <pc:sldMasterMk cId="128930782" sldId="2147483724"/>
        </pc:sldMasterMkLst>
        <pc:spChg chg="add del mod">
          <ac:chgData name="Simon Shaxted" userId="9f9508456a4a5dab" providerId="LiveId" clId="{1060EA71-E419-4B28-AD95-AC81645EE05D}" dt="2023-07-31T10:03:51.508" v="83"/>
          <ac:spMkLst>
            <pc:docMk/>
            <pc:sldMasterMk cId="128930782" sldId="2147483724"/>
            <ac:spMk id="3" creationId="{5B03BAFB-8464-6EEB-550C-8B697CD4FD06}"/>
          </ac:spMkLst>
        </pc:spChg>
        <pc:spChg chg="add del mod">
          <ac:chgData name="Simon Shaxted" userId="9f9508456a4a5dab" providerId="LiveId" clId="{1060EA71-E419-4B28-AD95-AC81645EE05D}" dt="2023-07-31T10:12:39.540" v="195" actId="478"/>
          <ac:spMkLst>
            <pc:docMk/>
            <pc:sldMasterMk cId="128930782" sldId="2147483724"/>
            <ac:spMk id="5" creationId="{C0C6FAA1-1A8A-237C-F975-10B56249D3E0}"/>
          </ac:spMkLst>
        </pc:spChg>
        <pc:spChg chg="mod">
          <ac:chgData name="Simon Shaxted" userId="9f9508456a4a5dab" providerId="LiveId" clId="{1060EA71-E419-4B28-AD95-AC81645EE05D}" dt="2023-07-31T10:11:46.269" v="189" actId="12789"/>
          <ac:spMkLst>
            <pc:docMk/>
            <pc:sldMasterMk cId="128930782" sldId="2147483724"/>
            <ac:spMk id="6" creationId="{52B0D346-7417-BAA2-CA1A-D30482FB61B6}"/>
          </ac:spMkLst>
        </pc:spChg>
        <pc:spChg chg="add del mod">
          <ac:chgData name="Simon Shaxted" userId="9f9508456a4a5dab" providerId="LiveId" clId="{1060EA71-E419-4B28-AD95-AC81645EE05D}" dt="2023-07-31T10:12:38.292" v="194" actId="478"/>
          <ac:spMkLst>
            <pc:docMk/>
            <pc:sldMasterMk cId="128930782" sldId="2147483724"/>
            <ac:spMk id="8" creationId="{F8B245A8-4A66-2801-4DA1-5E8D035D185D}"/>
          </ac:spMkLst>
        </pc:spChg>
        <pc:picChg chg="mod">
          <ac:chgData name="Simon Shaxted" userId="9f9508456a4a5dab" providerId="LiveId" clId="{1060EA71-E419-4B28-AD95-AC81645EE05D}" dt="2023-07-31T10:12:15.636" v="193" actId="14100"/>
          <ac:picMkLst>
            <pc:docMk/>
            <pc:sldMasterMk cId="128930782" sldId="2147483724"/>
            <ac:picMk id="4" creationId="{9732B7D6-3746-0A22-D074-803B362C159B}"/>
          </ac:picMkLst>
        </pc:picChg>
        <pc:sldLayoutChg chg="addSp delSp modSp mod">
          <pc:chgData name="Simon Shaxted" userId="9f9508456a4a5dab" providerId="LiveId" clId="{1060EA71-E419-4B28-AD95-AC81645EE05D}" dt="2023-07-31T10:21:03.908" v="261" actId="478"/>
          <pc:sldLayoutMkLst>
            <pc:docMk/>
            <pc:sldMasterMk cId="128930782" sldId="2147483724"/>
            <pc:sldLayoutMk cId="1498513227" sldId="2147483725"/>
          </pc:sldLayoutMkLst>
          <pc:spChg chg="add del mod">
            <ac:chgData name="Simon Shaxted" userId="9f9508456a4a5dab" providerId="LiveId" clId="{1060EA71-E419-4B28-AD95-AC81645EE05D}" dt="2023-07-31T10:04:01.210" v="84" actId="478"/>
            <ac:spMkLst>
              <pc:docMk/>
              <pc:sldMasterMk cId="128930782" sldId="2147483724"/>
              <pc:sldLayoutMk cId="1498513227" sldId="2147483725"/>
              <ac:spMk id="2" creationId="{6D3EF764-35FA-0505-31EF-591FAB0AFFD1}"/>
            </ac:spMkLst>
          </pc:spChg>
          <pc:spChg chg="add mod">
            <ac:chgData name="Simon Shaxted" userId="9f9508456a4a5dab" providerId="LiveId" clId="{1060EA71-E419-4B28-AD95-AC81645EE05D}" dt="2023-07-31T10:07:31.940" v="133" actId="1036"/>
            <ac:spMkLst>
              <pc:docMk/>
              <pc:sldMasterMk cId="128930782" sldId="2147483724"/>
              <pc:sldLayoutMk cId="1498513227" sldId="2147483725"/>
              <ac:spMk id="3" creationId="{0C166033-1F58-4EA1-64C9-57D7352C30BA}"/>
            </ac:spMkLst>
          </pc:spChg>
          <pc:spChg chg="add del mod">
            <ac:chgData name="Simon Shaxted" userId="9f9508456a4a5dab" providerId="LiveId" clId="{1060EA71-E419-4B28-AD95-AC81645EE05D}" dt="2023-07-31T10:07:14.084" v="126" actId="478"/>
            <ac:spMkLst>
              <pc:docMk/>
              <pc:sldMasterMk cId="128930782" sldId="2147483724"/>
              <pc:sldLayoutMk cId="1498513227" sldId="2147483725"/>
              <ac:spMk id="4" creationId="{11EE6F4F-D662-2ECA-6776-2DB5F7CCBC66}"/>
            </ac:spMkLst>
          </pc:spChg>
          <pc:spChg chg="add del mod">
            <ac:chgData name="Simon Shaxted" userId="9f9508456a4a5dab" providerId="LiveId" clId="{1060EA71-E419-4B28-AD95-AC81645EE05D}" dt="2023-07-31T10:21:03.908" v="261" actId="478"/>
            <ac:spMkLst>
              <pc:docMk/>
              <pc:sldMasterMk cId="128930782" sldId="2147483724"/>
              <pc:sldLayoutMk cId="1498513227" sldId="2147483725"/>
              <ac:spMk id="5" creationId="{7A722318-8BCD-55BD-98A3-00A11A1C8F86}"/>
            </ac:spMkLst>
          </pc:spChg>
          <pc:spChg chg="add del mod">
            <ac:chgData name="Simon Shaxted" userId="9f9508456a4a5dab" providerId="LiveId" clId="{1060EA71-E419-4B28-AD95-AC81645EE05D}" dt="2023-07-31T10:21:03.125" v="260" actId="478"/>
            <ac:spMkLst>
              <pc:docMk/>
              <pc:sldMasterMk cId="128930782" sldId="2147483724"/>
              <pc:sldLayoutMk cId="1498513227" sldId="2147483725"/>
              <ac:spMk id="6" creationId="{5888908B-50F5-7C33-98B4-FC2E28048CCC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13:11.765" v="197"/>
          <pc:sldLayoutMkLst>
            <pc:docMk/>
            <pc:sldMasterMk cId="128930782" sldId="2147483724"/>
            <pc:sldLayoutMk cId="2884336074" sldId="2147483726"/>
          </pc:sldLayoutMkLst>
          <pc:spChg chg="add del mod">
            <ac:chgData name="Simon Shaxted" userId="9f9508456a4a5dab" providerId="LiveId" clId="{1060EA71-E419-4B28-AD95-AC81645EE05D}" dt="2023-07-31T10:13:06.374" v="196" actId="478"/>
            <ac:spMkLst>
              <pc:docMk/>
              <pc:sldMasterMk cId="128930782" sldId="2147483724"/>
              <pc:sldLayoutMk cId="2884336074" sldId="2147483726"/>
              <ac:spMk id="2" creationId="{B677F212-2D72-DC38-608D-DA7223701DCB}"/>
            </ac:spMkLst>
          </pc:spChg>
          <pc:spChg chg="del">
            <ac:chgData name="Simon Shaxted" userId="9f9508456a4a5dab" providerId="LiveId" clId="{1060EA71-E419-4B28-AD95-AC81645EE05D}" dt="2023-07-31T10:05:10.268" v="91" actId="478"/>
            <ac:spMkLst>
              <pc:docMk/>
              <pc:sldMasterMk cId="128930782" sldId="2147483724"/>
              <pc:sldLayoutMk cId="2884336074" sldId="2147483726"/>
              <ac:spMk id="3" creationId="{271D7691-58A2-E8FA-788B-B31464413BE3}"/>
            </ac:spMkLst>
          </pc:spChg>
          <pc:spChg chg="add mod">
            <ac:chgData name="Simon Shaxted" userId="9f9508456a4a5dab" providerId="LiveId" clId="{1060EA71-E419-4B28-AD95-AC81645EE05D}" dt="2023-07-31T10:13:11.765" v="197"/>
            <ac:spMkLst>
              <pc:docMk/>
              <pc:sldMasterMk cId="128930782" sldId="2147483724"/>
              <pc:sldLayoutMk cId="2884336074" sldId="2147483726"/>
              <ac:spMk id="4" creationId="{820ADB38-038D-0459-896F-B04E709302D3}"/>
            </ac:spMkLst>
          </pc:spChg>
        </pc:sldLayoutChg>
      </pc:sldMasterChg>
      <pc:sldMasterChg chg="addSp delSp modSp mod modSldLayout">
        <pc:chgData name="Simon Shaxted" userId="9f9508456a4a5dab" providerId="LiveId" clId="{1060EA71-E419-4B28-AD95-AC81645EE05D}" dt="2023-07-31T10:16:17.342" v="259"/>
        <pc:sldMasterMkLst>
          <pc:docMk/>
          <pc:sldMasterMk cId="2241275065" sldId="2147483727"/>
        </pc:sldMasterMkLst>
        <pc:spChg chg="add del mod">
          <ac:chgData name="Simon Shaxted" userId="9f9508456a4a5dab" providerId="LiveId" clId="{1060EA71-E419-4B28-AD95-AC81645EE05D}" dt="2023-07-31T10:16:17.342" v="259"/>
          <ac:spMkLst>
            <pc:docMk/>
            <pc:sldMasterMk cId="2241275065" sldId="2147483727"/>
            <ac:spMk id="3" creationId="{343C82D2-D753-3D3E-9F09-CFD40B6C2097}"/>
          </ac:spMkLst>
        </pc:spChg>
        <pc:spChg chg="mod">
          <ac:chgData name="Simon Shaxted" userId="9f9508456a4a5dab" providerId="LiveId" clId="{1060EA71-E419-4B28-AD95-AC81645EE05D}" dt="2023-07-31T10:16:16.892" v="258" actId="12789"/>
          <ac:spMkLst>
            <pc:docMk/>
            <pc:sldMasterMk cId="2241275065" sldId="2147483727"/>
            <ac:spMk id="6" creationId="{52B0D346-7417-BAA2-CA1A-D30482FB61B6}"/>
          </ac:spMkLst>
        </pc:spChg>
        <pc:picChg chg="add mod">
          <ac:chgData name="Simon Shaxted" userId="9f9508456a4a5dab" providerId="LiveId" clId="{1060EA71-E419-4B28-AD95-AC81645EE05D}" dt="2023-07-31T10:13:41.696" v="203"/>
          <ac:picMkLst>
            <pc:docMk/>
            <pc:sldMasterMk cId="2241275065" sldId="2147483727"/>
            <ac:picMk id="2" creationId="{79E2814E-36F1-46FE-61BD-6A516E3F9E93}"/>
          </ac:picMkLst>
        </pc:picChg>
        <pc:picChg chg="del">
          <ac:chgData name="Simon Shaxted" userId="9f9508456a4a5dab" providerId="LiveId" clId="{1060EA71-E419-4B28-AD95-AC81645EE05D}" dt="2023-07-31T10:13:40.999" v="202" actId="478"/>
          <ac:picMkLst>
            <pc:docMk/>
            <pc:sldMasterMk cId="2241275065" sldId="2147483727"/>
            <ac:picMk id="4" creationId="{9732B7D6-3746-0A22-D074-803B362C159B}"/>
          </ac:picMkLst>
        </pc:picChg>
        <pc:sldLayoutChg chg="addSp delSp modSp mod">
          <pc:chgData name="Simon Shaxted" userId="9f9508456a4a5dab" providerId="LiveId" clId="{1060EA71-E419-4B28-AD95-AC81645EE05D}" dt="2023-07-31T10:14:13.235" v="209"/>
          <pc:sldLayoutMkLst>
            <pc:docMk/>
            <pc:sldMasterMk cId="2241275065" sldId="2147483727"/>
            <pc:sldLayoutMk cId="596087607" sldId="2147483728"/>
          </pc:sldLayoutMkLst>
          <pc:spChg chg="add mod">
            <ac:chgData name="Simon Shaxted" userId="9f9508456a4a5dab" providerId="LiveId" clId="{1060EA71-E419-4B28-AD95-AC81645EE05D}" dt="2023-07-31T10:14:13.235" v="209"/>
            <ac:spMkLst>
              <pc:docMk/>
              <pc:sldMasterMk cId="2241275065" sldId="2147483727"/>
              <pc:sldLayoutMk cId="596087607" sldId="2147483728"/>
              <ac:spMk id="3" creationId="{D667E87E-0453-F353-7882-ED0082DC21C1}"/>
            </ac:spMkLst>
          </pc:spChg>
          <pc:spChg chg="del">
            <ac:chgData name="Simon Shaxted" userId="9f9508456a4a5dab" providerId="LiveId" clId="{1060EA71-E419-4B28-AD95-AC81645EE05D}" dt="2023-07-31T10:14:12.276" v="208" actId="478"/>
            <ac:spMkLst>
              <pc:docMk/>
              <pc:sldMasterMk cId="2241275065" sldId="2147483727"/>
              <pc:sldLayoutMk cId="596087607" sldId="2147483728"/>
              <ac:spMk id="5" creationId="{4287E10A-4F5E-E77A-4586-3529E57D5513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14:26.628" v="223" actId="478"/>
          <pc:sldLayoutMkLst>
            <pc:docMk/>
            <pc:sldMasterMk cId="2241275065" sldId="2147483727"/>
            <pc:sldLayoutMk cId="3303536651" sldId="2147483730"/>
          </pc:sldLayoutMkLst>
          <pc:spChg chg="add mod">
            <ac:chgData name="Simon Shaxted" userId="9f9508456a4a5dab" providerId="LiveId" clId="{1060EA71-E419-4B28-AD95-AC81645EE05D}" dt="2023-07-31T10:14:23.637" v="222" actId="20577"/>
            <ac:spMkLst>
              <pc:docMk/>
              <pc:sldMasterMk cId="2241275065" sldId="2147483727"/>
              <pc:sldLayoutMk cId="3303536651" sldId="2147483730"/>
              <ac:spMk id="3" creationId="{C5CC9F06-AF55-61A3-538D-FBCB50849D31}"/>
            </ac:spMkLst>
          </pc:spChg>
          <pc:spChg chg="del mod">
            <ac:chgData name="Simon Shaxted" userId="9f9508456a4a5dab" providerId="LiveId" clId="{1060EA71-E419-4B28-AD95-AC81645EE05D}" dt="2023-07-31T10:14:26.628" v="223" actId="478"/>
            <ac:spMkLst>
              <pc:docMk/>
              <pc:sldMasterMk cId="2241275065" sldId="2147483727"/>
              <pc:sldLayoutMk cId="3303536651" sldId="2147483730"/>
              <ac:spMk id="4" creationId="{6AC85986-72E8-A6BE-4BB9-51BDEBB2263F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15:01.801" v="255" actId="478"/>
          <pc:sldLayoutMkLst>
            <pc:docMk/>
            <pc:sldMasterMk cId="2241275065" sldId="2147483727"/>
            <pc:sldLayoutMk cId="654728835" sldId="2147483731"/>
          </pc:sldLayoutMkLst>
          <pc:spChg chg="add mod">
            <ac:chgData name="Simon Shaxted" userId="9f9508456a4a5dab" providerId="LiveId" clId="{1060EA71-E419-4B28-AD95-AC81645EE05D}" dt="2023-07-31T10:14:59.092" v="254" actId="20577"/>
            <ac:spMkLst>
              <pc:docMk/>
              <pc:sldMasterMk cId="2241275065" sldId="2147483727"/>
              <pc:sldLayoutMk cId="654728835" sldId="2147483731"/>
              <ac:spMk id="3" creationId="{3C59D7AF-FB5A-E5A3-0AD8-6F463427E38A}"/>
            </ac:spMkLst>
          </pc:spChg>
          <pc:spChg chg="del mod">
            <ac:chgData name="Simon Shaxted" userId="9f9508456a4a5dab" providerId="LiveId" clId="{1060EA71-E419-4B28-AD95-AC81645EE05D}" dt="2023-07-31T10:15:01.801" v="255" actId="478"/>
            <ac:spMkLst>
              <pc:docMk/>
              <pc:sldMasterMk cId="2241275065" sldId="2147483727"/>
              <pc:sldLayoutMk cId="654728835" sldId="2147483731"/>
              <ac:spMk id="5" creationId="{C699C550-EAA0-728D-82A6-7AD32FEF2747}"/>
            </ac:spMkLst>
          </pc:spChg>
        </pc:sldLayoutChg>
        <pc:sldLayoutChg chg="addSp delSp modSp mod">
          <pc:chgData name="Simon Shaxted" userId="9f9508456a4a5dab" providerId="LiveId" clId="{1060EA71-E419-4B28-AD95-AC81645EE05D}" dt="2023-07-31T10:14:48.917" v="239" actId="478"/>
          <pc:sldLayoutMkLst>
            <pc:docMk/>
            <pc:sldMasterMk cId="2241275065" sldId="2147483727"/>
            <pc:sldLayoutMk cId="1859466271" sldId="2147483732"/>
          </pc:sldLayoutMkLst>
          <pc:spChg chg="add mod">
            <ac:chgData name="Simon Shaxted" userId="9f9508456a4a5dab" providerId="LiveId" clId="{1060EA71-E419-4B28-AD95-AC81645EE05D}" dt="2023-07-31T10:14:45.717" v="238" actId="20577"/>
            <ac:spMkLst>
              <pc:docMk/>
              <pc:sldMasterMk cId="2241275065" sldId="2147483727"/>
              <pc:sldLayoutMk cId="1859466271" sldId="2147483732"/>
              <ac:spMk id="3" creationId="{7A0D7EF7-FE2D-7EF5-6BD1-B941D1C77CA8}"/>
            </ac:spMkLst>
          </pc:spChg>
          <pc:spChg chg="del mod">
            <ac:chgData name="Simon Shaxted" userId="9f9508456a4a5dab" providerId="LiveId" clId="{1060EA71-E419-4B28-AD95-AC81645EE05D}" dt="2023-07-31T10:14:48.917" v="239" actId="478"/>
            <ac:spMkLst>
              <pc:docMk/>
              <pc:sldMasterMk cId="2241275065" sldId="2147483727"/>
              <pc:sldLayoutMk cId="1859466271" sldId="2147483732"/>
              <ac:spMk id="5" creationId="{9618A867-6037-DED1-A48F-179AE4B86126}"/>
            </ac:spMkLst>
          </pc:spChg>
        </pc:sldLayoutChg>
      </pc:sldMasterChg>
    </pc:docChg>
  </pc:docChgLst>
  <pc:docChgLst>
    <pc:chgData name="Simon Shaxted" userId="9f9508456a4a5dab" providerId="LiveId" clId="{637E014A-DC4E-4681-9229-D2CBB57988E5}"/>
    <pc:docChg chg="undo redo custSel addSld delSld modSld addMainMaster delMainMaster modMainMaster">
      <pc:chgData name="Simon Shaxted" userId="9f9508456a4a5dab" providerId="LiveId" clId="{637E014A-DC4E-4681-9229-D2CBB57988E5}" dt="2023-07-27T10:35:15.484" v="1840" actId="735"/>
      <pc:docMkLst>
        <pc:docMk/>
      </pc:docMkLst>
      <pc:sldChg chg="add del">
        <pc:chgData name="Simon Shaxted" userId="9f9508456a4a5dab" providerId="LiveId" clId="{637E014A-DC4E-4681-9229-D2CBB57988E5}" dt="2023-07-27T10:05:56.709" v="1754" actId="47"/>
        <pc:sldMkLst>
          <pc:docMk/>
          <pc:sldMk cId="4094065144" sldId="257"/>
        </pc:sldMkLst>
      </pc:sldChg>
      <pc:sldChg chg="addSp delSp modSp new del mod">
        <pc:chgData name="Simon Shaxted" userId="9f9508456a4a5dab" providerId="LiveId" clId="{637E014A-DC4E-4681-9229-D2CBB57988E5}" dt="2023-07-24T11:09:30.720" v="338" actId="47"/>
        <pc:sldMkLst>
          <pc:docMk/>
          <pc:sldMk cId="2081320203" sldId="258"/>
        </pc:sldMkLst>
        <pc:spChg chg="add del mod">
          <ac:chgData name="Simon Shaxted" userId="9f9508456a4a5dab" providerId="LiveId" clId="{637E014A-DC4E-4681-9229-D2CBB57988E5}" dt="2023-07-24T11:07:51.577" v="319" actId="478"/>
          <ac:spMkLst>
            <pc:docMk/>
            <pc:sldMk cId="2081320203" sldId="258"/>
            <ac:spMk id="2" creationId="{98AB8223-2F9C-5B4E-920D-66FC5CB90910}"/>
          </ac:spMkLst>
        </pc:spChg>
        <pc:spChg chg="add del mod">
          <ac:chgData name="Simon Shaxted" userId="9f9508456a4a5dab" providerId="LiveId" clId="{637E014A-DC4E-4681-9229-D2CBB57988E5}" dt="2023-07-24T11:07:52.546" v="320" actId="478"/>
          <ac:spMkLst>
            <pc:docMk/>
            <pc:sldMk cId="2081320203" sldId="258"/>
            <ac:spMk id="3" creationId="{279691AE-4AB4-134F-8E74-EA6239D0FE07}"/>
          </ac:spMkLst>
        </pc:spChg>
      </pc:sldChg>
      <pc:sldChg chg="new del">
        <pc:chgData name="Simon Shaxted" userId="9f9508456a4a5dab" providerId="LiveId" clId="{637E014A-DC4E-4681-9229-D2CBB57988E5}" dt="2023-07-24T10:36:25.347" v="223" actId="47"/>
        <pc:sldMkLst>
          <pc:docMk/>
          <pc:sldMk cId="2568589936" sldId="258"/>
        </pc:sldMkLst>
      </pc:sldChg>
      <pc:sldChg chg="addSp delSp new del mod">
        <pc:chgData name="Simon Shaxted" userId="9f9508456a4a5dab" providerId="LiveId" clId="{637E014A-DC4E-4681-9229-D2CBB57988E5}" dt="2023-07-26T09:50:12.778" v="1482" actId="47"/>
        <pc:sldMkLst>
          <pc:docMk/>
          <pc:sldMk cId="2751872592" sldId="258"/>
        </pc:sldMkLst>
        <pc:spChg chg="add del">
          <ac:chgData name="Simon Shaxted" userId="9f9508456a4a5dab" providerId="LiveId" clId="{637E014A-DC4E-4681-9229-D2CBB57988E5}" dt="2023-07-26T09:50:11.883" v="1481" actId="478"/>
          <ac:spMkLst>
            <pc:docMk/>
            <pc:sldMk cId="2751872592" sldId="258"/>
            <ac:spMk id="2" creationId="{2BB91B20-5849-C140-CE93-DAF920C025FE}"/>
          </ac:spMkLst>
        </pc:spChg>
      </pc:sldChg>
      <pc:sldChg chg="addSp delSp modSp new mod">
        <pc:chgData name="Simon Shaxted" userId="9f9508456a4a5dab" providerId="LiveId" clId="{637E014A-DC4E-4681-9229-D2CBB57988E5}" dt="2023-07-27T09:06:03.822" v="1583"/>
        <pc:sldMkLst>
          <pc:docMk/>
          <pc:sldMk cId="3715965295" sldId="258"/>
        </pc:sldMkLst>
        <pc:spChg chg="add del mod">
          <ac:chgData name="Simon Shaxted" userId="9f9508456a4a5dab" providerId="LiveId" clId="{637E014A-DC4E-4681-9229-D2CBB57988E5}" dt="2023-07-26T14:28:31.873" v="1523" actId="478"/>
          <ac:spMkLst>
            <pc:docMk/>
            <pc:sldMk cId="3715965295" sldId="258"/>
            <ac:spMk id="2" creationId="{45BBA133-E6F3-2F33-E467-2A17C6360FE3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3" creationId="{7692D565-655A-0584-F707-F022BD42CA08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4" creationId="{57ADE3DB-FE14-07D0-BF67-1C3AC0520CFC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5" creationId="{2B549ED5-F7AE-BD24-53AF-D56ACB710BB6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6" creationId="{43F1F248-F4CE-F3A8-2510-59727B5B133F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7" creationId="{5A9836F9-0ED4-4CD9-336F-741B9C7954D3}"/>
          </ac:spMkLst>
        </pc:spChg>
        <pc:spChg chg="add mod">
          <ac:chgData name="Simon Shaxted" userId="9f9508456a4a5dab" providerId="LiveId" clId="{637E014A-DC4E-4681-9229-D2CBB57988E5}" dt="2023-07-26T15:13:51.215" v="1582" actId="1036"/>
          <ac:spMkLst>
            <pc:docMk/>
            <pc:sldMk cId="3715965295" sldId="258"/>
            <ac:spMk id="8" creationId="{15631E65-6BFA-24B7-733B-4656BAC71FE1}"/>
          </ac:spMkLst>
        </pc:spChg>
        <pc:spChg chg="add mod">
          <ac:chgData name="Simon Shaxted" userId="9f9508456a4a5dab" providerId="LiveId" clId="{637E014A-DC4E-4681-9229-D2CBB57988E5}" dt="2023-07-27T09:06:03.822" v="1583"/>
          <ac:spMkLst>
            <pc:docMk/>
            <pc:sldMk cId="3715965295" sldId="258"/>
            <ac:spMk id="9" creationId="{8F26E5B6-5CFD-3EEA-BB01-72B259A199A5}"/>
          </ac:spMkLst>
        </pc:spChg>
      </pc:sldChg>
      <pc:sldChg chg="new del">
        <pc:chgData name="Simon Shaxted" userId="9f9508456a4a5dab" providerId="LiveId" clId="{637E014A-DC4E-4681-9229-D2CBB57988E5}" dt="2023-07-27T09:07:48.230" v="1585" actId="47"/>
        <pc:sldMkLst>
          <pc:docMk/>
          <pc:sldMk cId="337297974" sldId="259"/>
        </pc:sldMkLst>
      </pc:sldChg>
      <pc:sldChg chg="new">
        <pc:chgData name="Simon Shaxted" userId="9f9508456a4a5dab" providerId="LiveId" clId="{637E014A-DC4E-4681-9229-D2CBB57988E5}" dt="2023-07-27T10:05:51.031" v="1753" actId="680"/>
        <pc:sldMkLst>
          <pc:docMk/>
          <pc:sldMk cId="780006458" sldId="259"/>
        </pc:sldMkLst>
      </pc:sldChg>
      <pc:sldChg chg="del">
        <pc:chgData name="Simon Shaxted" userId="9f9508456a4a5dab" providerId="LiveId" clId="{637E014A-DC4E-4681-9229-D2CBB57988E5}" dt="2023-07-24T09:07:19.640" v="1" actId="47"/>
        <pc:sldMkLst>
          <pc:docMk/>
          <pc:sldMk cId="865607683" sldId="259"/>
        </pc:sldMkLst>
      </pc:sldChg>
      <pc:sldChg chg="new del">
        <pc:chgData name="Simon Shaxted" userId="9f9508456a4a5dab" providerId="LiveId" clId="{637E014A-DC4E-4681-9229-D2CBB57988E5}" dt="2023-07-24T11:09:30.229" v="337" actId="47"/>
        <pc:sldMkLst>
          <pc:docMk/>
          <pc:sldMk cId="877450411" sldId="259"/>
        </pc:sldMkLst>
      </pc:sldChg>
      <pc:sldChg chg="new del">
        <pc:chgData name="Simon Shaxted" userId="9f9508456a4a5dab" providerId="LiveId" clId="{637E014A-DC4E-4681-9229-D2CBB57988E5}" dt="2023-07-26T10:17:47.971" v="1500" actId="47"/>
        <pc:sldMkLst>
          <pc:docMk/>
          <pc:sldMk cId="1915587429" sldId="259"/>
        </pc:sldMkLst>
      </pc:sldChg>
      <pc:sldChg chg="new del">
        <pc:chgData name="Simon Shaxted" userId="9f9508456a4a5dab" providerId="LiveId" clId="{637E014A-DC4E-4681-9229-D2CBB57988E5}" dt="2023-07-26T10:16:27.479" v="1490" actId="47"/>
        <pc:sldMkLst>
          <pc:docMk/>
          <pc:sldMk cId="1936231588" sldId="259"/>
        </pc:sldMkLst>
      </pc:sldChg>
      <pc:sldChg chg="new del">
        <pc:chgData name="Simon Shaxted" userId="9f9508456a4a5dab" providerId="LiveId" clId="{637E014A-DC4E-4681-9229-D2CBB57988E5}" dt="2023-07-24T10:36:24.465" v="222" actId="47"/>
        <pc:sldMkLst>
          <pc:docMk/>
          <pc:sldMk cId="3554963527" sldId="259"/>
        </pc:sldMkLst>
      </pc:sldChg>
      <pc:sldChg chg="new del">
        <pc:chgData name="Simon Shaxted" userId="9f9508456a4a5dab" providerId="LiveId" clId="{637E014A-DC4E-4681-9229-D2CBB57988E5}" dt="2023-07-26T10:17:47.171" v="1499" actId="47"/>
        <pc:sldMkLst>
          <pc:docMk/>
          <pc:sldMk cId="1557401668" sldId="260"/>
        </pc:sldMkLst>
      </pc:sldChg>
      <pc:sldChg chg="del">
        <pc:chgData name="Simon Shaxted" userId="9f9508456a4a5dab" providerId="LiveId" clId="{637E014A-DC4E-4681-9229-D2CBB57988E5}" dt="2023-07-24T09:07:20.180" v="3" actId="47"/>
        <pc:sldMkLst>
          <pc:docMk/>
          <pc:sldMk cId="2538016249" sldId="260"/>
        </pc:sldMkLst>
      </pc:sldChg>
      <pc:sldChg chg="new del">
        <pc:chgData name="Simon Shaxted" userId="9f9508456a4a5dab" providerId="LiveId" clId="{637E014A-DC4E-4681-9229-D2CBB57988E5}" dt="2023-07-24T11:09:29.640" v="336" actId="47"/>
        <pc:sldMkLst>
          <pc:docMk/>
          <pc:sldMk cId="3465600409" sldId="260"/>
        </pc:sldMkLst>
      </pc:sldChg>
      <pc:sldChg chg="del">
        <pc:chgData name="Simon Shaxted" userId="9f9508456a4a5dab" providerId="LiveId" clId="{637E014A-DC4E-4681-9229-D2CBB57988E5}" dt="2023-07-24T09:07:27.443" v="46" actId="47"/>
        <pc:sldMkLst>
          <pc:docMk/>
          <pc:sldMk cId="2042680012" sldId="261"/>
        </pc:sldMkLst>
      </pc:sldChg>
      <pc:sldChg chg="del">
        <pc:chgData name="Simon Shaxted" userId="9f9508456a4a5dab" providerId="LiveId" clId="{637E014A-DC4E-4681-9229-D2CBB57988E5}" dt="2023-07-24T09:07:20.562" v="5" actId="47"/>
        <pc:sldMkLst>
          <pc:docMk/>
          <pc:sldMk cId="1529578725" sldId="262"/>
        </pc:sldMkLst>
      </pc:sldChg>
      <pc:sldChg chg="del">
        <pc:chgData name="Simon Shaxted" userId="9f9508456a4a5dab" providerId="LiveId" clId="{637E014A-DC4E-4681-9229-D2CBB57988E5}" dt="2023-07-24T09:07:21.234" v="8" actId="47"/>
        <pc:sldMkLst>
          <pc:docMk/>
          <pc:sldMk cId="1124498305" sldId="263"/>
        </pc:sldMkLst>
      </pc:sldChg>
      <pc:sldChg chg="del">
        <pc:chgData name="Simon Shaxted" userId="9f9508456a4a5dab" providerId="LiveId" clId="{637E014A-DC4E-4681-9229-D2CBB57988E5}" dt="2023-07-24T09:07:21.470" v="9" actId="47"/>
        <pc:sldMkLst>
          <pc:docMk/>
          <pc:sldMk cId="1048124477" sldId="264"/>
        </pc:sldMkLst>
      </pc:sldChg>
      <pc:sldChg chg="del">
        <pc:chgData name="Simon Shaxted" userId="9f9508456a4a5dab" providerId="LiveId" clId="{637E014A-DC4E-4681-9229-D2CBB57988E5}" dt="2023-07-24T09:07:16.324" v="0" actId="47"/>
        <pc:sldMkLst>
          <pc:docMk/>
          <pc:sldMk cId="3225174679" sldId="265"/>
        </pc:sldMkLst>
      </pc:sldChg>
      <pc:sldChg chg="del">
        <pc:chgData name="Simon Shaxted" userId="9f9508456a4a5dab" providerId="LiveId" clId="{637E014A-DC4E-4681-9229-D2CBB57988E5}" dt="2023-07-24T09:07:19.928" v="2" actId="47"/>
        <pc:sldMkLst>
          <pc:docMk/>
          <pc:sldMk cId="3943372796" sldId="266"/>
        </pc:sldMkLst>
      </pc:sldChg>
      <pc:sldChg chg="del">
        <pc:chgData name="Simon Shaxted" userId="9f9508456a4a5dab" providerId="LiveId" clId="{637E014A-DC4E-4681-9229-D2CBB57988E5}" dt="2023-07-24T09:07:21.691" v="10" actId="47"/>
        <pc:sldMkLst>
          <pc:docMk/>
          <pc:sldMk cId="1981148719" sldId="267"/>
        </pc:sldMkLst>
      </pc:sldChg>
      <pc:sldChg chg="del">
        <pc:chgData name="Simon Shaxted" userId="9f9508456a4a5dab" providerId="LiveId" clId="{637E014A-DC4E-4681-9229-D2CBB57988E5}" dt="2023-07-24T09:07:23.461" v="13" actId="47"/>
        <pc:sldMkLst>
          <pc:docMk/>
          <pc:sldMk cId="760748547" sldId="268"/>
        </pc:sldMkLst>
      </pc:sldChg>
      <pc:sldChg chg="del">
        <pc:chgData name="Simon Shaxted" userId="9f9508456a4a5dab" providerId="LiveId" clId="{637E014A-DC4E-4681-9229-D2CBB57988E5}" dt="2023-07-24T09:07:24.473" v="15" actId="47"/>
        <pc:sldMkLst>
          <pc:docMk/>
          <pc:sldMk cId="3372967577" sldId="269"/>
        </pc:sldMkLst>
      </pc:sldChg>
      <pc:sldChg chg="del">
        <pc:chgData name="Simon Shaxted" userId="9f9508456a4a5dab" providerId="LiveId" clId="{637E014A-DC4E-4681-9229-D2CBB57988E5}" dt="2023-07-24T09:07:20.380" v="4" actId="47"/>
        <pc:sldMkLst>
          <pc:docMk/>
          <pc:sldMk cId="3258934584" sldId="271"/>
        </pc:sldMkLst>
      </pc:sldChg>
      <pc:sldChg chg="del">
        <pc:chgData name="Simon Shaxted" userId="9f9508456a4a5dab" providerId="LiveId" clId="{637E014A-DC4E-4681-9229-D2CBB57988E5}" dt="2023-07-24T09:07:20.990" v="7" actId="47"/>
        <pc:sldMkLst>
          <pc:docMk/>
          <pc:sldMk cId="4083760260" sldId="272"/>
        </pc:sldMkLst>
      </pc:sldChg>
      <pc:sldChg chg="del">
        <pc:chgData name="Simon Shaxted" userId="9f9508456a4a5dab" providerId="LiveId" clId="{637E014A-DC4E-4681-9229-D2CBB57988E5}" dt="2023-07-24T09:07:25.784" v="17" actId="47"/>
        <pc:sldMkLst>
          <pc:docMk/>
          <pc:sldMk cId="2773940364" sldId="273"/>
        </pc:sldMkLst>
      </pc:sldChg>
      <pc:sldChg chg="del">
        <pc:chgData name="Simon Shaxted" userId="9f9508456a4a5dab" providerId="LiveId" clId="{637E014A-DC4E-4681-9229-D2CBB57988E5}" dt="2023-07-24T09:07:26.290" v="18" actId="47"/>
        <pc:sldMkLst>
          <pc:docMk/>
          <pc:sldMk cId="1473295503" sldId="274"/>
        </pc:sldMkLst>
      </pc:sldChg>
      <pc:sldChg chg="del">
        <pc:chgData name="Simon Shaxted" userId="9f9508456a4a5dab" providerId="LiveId" clId="{637E014A-DC4E-4681-9229-D2CBB57988E5}" dt="2023-07-24T09:07:26.369" v="19" actId="47"/>
        <pc:sldMkLst>
          <pc:docMk/>
          <pc:sldMk cId="557558798" sldId="275"/>
        </pc:sldMkLst>
      </pc:sldChg>
      <pc:sldChg chg="del">
        <pc:chgData name="Simon Shaxted" userId="9f9508456a4a5dab" providerId="LiveId" clId="{637E014A-DC4E-4681-9229-D2CBB57988E5}" dt="2023-07-24T09:07:26.408" v="20" actId="47"/>
        <pc:sldMkLst>
          <pc:docMk/>
          <pc:sldMk cId="1810187963" sldId="276"/>
        </pc:sldMkLst>
      </pc:sldChg>
      <pc:sldChg chg="del">
        <pc:chgData name="Simon Shaxted" userId="9f9508456a4a5dab" providerId="LiveId" clId="{637E014A-DC4E-4681-9229-D2CBB57988E5}" dt="2023-07-24T09:07:26.594" v="24" actId="47"/>
        <pc:sldMkLst>
          <pc:docMk/>
          <pc:sldMk cId="3703334047" sldId="277"/>
        </pc:sldMkLst>
      </pc:sldChg>
      <pc:sldChg chg="del">
        <pc:chgData name="Simon Shaxted" userId="9f9508456a4a5dab" providerId="LiveId" clId="{637E014A-DC4E-4681-9229-D2CBB57988E5}" dt="2023-07-24T09:07:26.608" v="25" actId="47"/>
        <pc:sldMkLst>
          <pc:docMk/>
          <pc:sldMk cId="3266629540" sldId="278"/>
        </pc:sldMkLst>
      </pc:sldChg>
      <pc:sldChg chg="del">
        <pc:chgData name="Simon Shaxted" userId="9f9508456a4a5dab" providerId="LiveId" clId="{637E014A-DC4E-4681-9229-D2CBB57988E5}" dt="2023-07-24T09:07:26.700" v="27" actId="47"/>
        <pc:sldMkLst>
          <pc:docMk/>
          <pc:sldMk cId="1395733183" sldId="279"/>
        </pc:sldMkLst>
      </pc:sldChg>
      <pc:sldChg chg="del">
        <pc:chgData name="Simon Shaxted" userId="9f9508456a4a5dab" providerId="LiveId" clId="{637E014A-DC4E-4681-9229-D2CBB57988E5}" dt="2023-07-24T09:07:26.716" v="28" actId="47"/>
        <pc:sldMkLst>
          <pc:docMk/>
          <pc:sldMk cId="3685713515" sldId="280"/>
        </pc:sldMkLst>
      </pc:sldChg>
      <pc:sldChg chg="del">
        <pc:chgData name="Simon Shaxted" userId="9f9508456a4a5dab" providerId="LiveId" clId="{637E014A-DC4E-4681-9229-D2CBB57988E5}" dt="2023-07-24T09:07:26.763" v="29" actId="47"/>
        <pc:sldMkLst>
          <pc:docMk/>
          <pc:sldMk cId="1528944918" sldId="281"/>
        </pc:sldMkLst>
      </pc:sldChg>
      <pc:sldChg chg="del">
        <pc:chgData name="Simon Shaxted" userId="9f9508456a4a5dab" providerId="LiveId" clId="{637E014A-DC4E-4681-9229-D2CBB57988E5}" dt="2023-07-24T09:07:26.909" v="32" actId="47"/>
        <pc:sldMkLst>
          <pc:docMk/>
          <pc:sldMk cId="2186515697" sldId="282"/>
        </pc:sldMkLst>
      </pc:sldChg>
      <pc:sldChg chg="del">
        <pc:chgData name="Simon Shaxted" userId="9f9508456a4a5dab" providerId="LiveId" clId="{637E014A-DC4E-4681-9229-D2CBB57988E5}" dt="2023-07-24T09:07:26.931" v="33" actId="47"/>
        <pc:sldMkLst>
          <pc:docMk/>
          <pc:sldMk cId="1389142881" sldId="283"/>
        </pc:sldMkLst>
      </pc:sldChg>
      <pc:sldChg chg="del">
        <pc:chgData name="Simon Shaxted" userId="9f9508456a4a5dab" providerId="LiveId" clId="{637E014A-DC4E-4681-9229-D2CBB57988E5}" dt="2023-07-24T09:07:26.961" v="34" actId="47"/>
        <pc:sldMkLst>
          <pc:docMk/>
          <pc:sldMk cId="2273499099" sldId="284"/>
        </pc:sldMkLst>
      </pc:sldChg>
      <pc:sldChg chg="del">
        <pc:chgData name="Simon Shaxted" userId="9f9508456a4a5dab" providerId="LiveId" clId="{637E014A-DC4E-4681-9229-D2CBB57988E5}" dt="2023-07-24T09:07:27.012" v="35" actId="47"/>
        <pc:sldMkLst>
          <pc:docMk/>
          <pc:sldMk cId="819741220" sldId="285"/>
        </pc:sldMkLst>
      </pc:sldChg>
      <pc:sldChg chg="del">
        <pc:chgData name="Simon Shaxted" userId="9f9508456a4a5dab" providerId="LiveId" clId="{637E014A-DC4E-4681-9229-D2CBB57988E5}" dt="2023-07-24T09:07:27.032" v="36" actId="47"/>
        <pc:sldMkLst>
          <pc:docMk/>
          <pc:sldMk cId="3546703815" sldId="286"/>
        </pc:sldMkLst>
      </pc:sldChg>
      <pc:sldChg chg="del">
        <pc:chgData name="Simon Shaxted" userId="9f9508456a4a5dab" providerId="LiveId" clId="{637E014A-DC4E-4681-9229-D2CBB57988E5}" dt="2023-07-24T09:07:27.051" v="37" actId="47"/>
        <pc:sldMkLst>
          <pc:docMk/>
          <pc:sldMk cId="309373629" sldId="287"/>
        </pc:sldMkLst>
      </pc:sldChg>
      <pc:sldChg chg="del">
        <pc:chgData name="Simon Shaxted" userId="9f9508456a4a5dab" providerId="LiveId" clId="{637E014A-DC4E-4681-9229-D2CBB57988E5}" dt="2023-07-24T09:07:27.277" v="41" actId="47"/>
        <pc:sldMkLst>
          <pc:docMk/>
          <pc:sldMk cId="2986750180" sldId="288"/>
        </pc:sldMkLst>
      </pc:sldChg>
      <pc:sldChg chg="del">
        <pc:chgData name="Simon Shaxted" userId="9f9508456a4a5dab" providerId="LiveId" clId="{637E014A-DC4E-4681-9229-D2CBB57988E5}" dt="2023-07-24T09:07:27.244" v="40" actId="47"/>
        <pc:sldMkLst>
          <pc:docMk/>
          <pc:sldMk cId="853536868" sldId="289"/>
        </pc:sldMkLst>
      </pc:sldChg>
      <pc:sldChg chg="del">
        <pc:chgData name="Simon Shaxted" userId="9f9508456a4a5dab" providerId="LiveId" clId="{637E014A-DC4E-4681-9229-D2CBB57988E5}" dt="2023-07-24T09:07:26.875" v="31" actId="47"/>
        <pc:sldMkLst>
          <pc:docMk/>
          <pc:sldMk cId="3654237050" sldId="290"/>
        </pc:sldMkLst>
      </pc:sldChg>
      <pc:sldChg chg="del">
        <pc:chgData name="Simon Shaxted" userId="9f9508456a4a5dab" providerId="LiveId" clId="{637E014A-DC4E-4681-9229-D2CBB57988E5}" dt="2023-07-24T09:07:26.653" v="26" actId="47"/>
        <pc:sldMkLst>
          <pc:docMk/>
          <pc:sldMk cId="2312802776" sldId="291"/>
        </pc:sldMkLst>
      </pc:sldChg>
      <pc:sldChg chg="del">
        <pc:chgData name="Simon Shaxted" userId="9f9508456a4a5dab" providerId="LiveId" clId="{637E014A-DC4E-4681-9229-D2CBB57988E5}" dt="2023-07-24T09:07:20.789" v="6" actId="47"/>
        <pc:sldMkLst>
          <pc:docMk/>
          <pc:sldMk cId="2122424487" sldId="292"/>
        </pc:sldMkLst>
      </pc:sldChg>
      <pc:sldChg chg="del">
        <pc:chgData name="Simon Shaxted" userId="9f9508456a4a5dab" providerId="LiveId" clId="{637E014A-DC4E-4681-9229-D2CBB57988E5}" dt="2023-07-24T09:07:22.643" v="12" actId="47"/>
        <pc:sldMkLst>
          <pc:docMk/>
          <pc:sldMk cId="1530958551" sldId="293"/>
        </pc:sldMkLst>
      </pc:sldChg>
      <pc:sldChg chg="del">
        <pc:chgData name="Simon Shaxted" userId="9f9508456a4a5dab" providerId="LiveId" clId="{637E014A-DC4E-4681-9229-D2CBB57988E5}" dt="2023-07-24T09:07:23.984" v="14" actId="47"/>
        <pc:sldMkLst>
          <pc:docMk/>
          <pc:sldMk cId="2301132162" sldId="294"/>
        </pc:sldMkLst>
      </pc:sldChg>
      <pc:sldChg chg="del">
        <pc:chgData name="Simon Shaxted" userId="9f9508456a4a5dab" providerId="LiveId" clId="{637E014A-DC4E-4681-9229-D2CBB57988E5}" dt="2023-07-24T09:07:24.963" v="16" actId="47"/>
        <pc:sldMkLst>
          <pc:docMk/>
          <pc:sldMk cId="515766065" sldId="295"/>
        </pc:sldMkLst>
      </pc:sldChg>
      <pc:sldChg chg="del">
        <pc:chgData name="Simon Shaxted" userId="9f9508456a4a5dab" providerId="LiveId" clId="{637E014A-DC4E-4681-9229-D2CBB57988E5}" dt="2023-07-24T09:07:26.857" v="30" actId="47"/>
        <pc:sldMkLst>
          <pc:docMk/>
          <pc:sldMk cId="4223283538" sldId="296"/>
        </pc:sldMkLst>
      </pc:sldChg>
      <pc:sldChg chg="del">
        <pc:chgData name="Simon Shaxted" userId="9f9508456a4a5dab" providerId="LiveId" clId="{637E014A-DC4E-4681-9229-D2CBB57988E5}" dt="2023-07-24T09:07:26.433" v="21" actId="47"/>
        <pc:sldMkLst>
          <pc:docMk/>
          <pc:sldMk cId="2534149686" sldId="297"/>
        </pc:sldMkLst>
      </pc:sldChg>
      <pc:sldChg chg="del">
        <pc:chgData name="Simon Shaxted" userId="9f9508456a4a5dab" providerId="LiveId" clId="{637E014A-DC4E-4681-9229-D2CBB57988E5}" dt="2023-07-24T09:07:26.470" v="22" actId="47"/>
        <pc:sldMkLst>
          <pc:docMk/>
          <pc:sldMk cId="4109007514" sldId="298"/>
        </pc:sldMkLst>
      </pc:sldChg>
      <pc:sldChg chg="del">
        <pc:chgData name="Simon Shaxted" userId="9f9508456a4a5dab" providerId="LiveId" clId="{637E014A-DC4E-4681-9229-D2CBB57988E5}" dt="2023-07-24T09:07:27.215" v="39" actId="47"/>
        <pc:sldMkLst>
          <pc:docMk/>
          <pc:sldMk cId="133727271" sldId="299"/>
        </pc:sldMkLst>
      </pc:sldChg>
      <pc:sldChg chg="del">
        <pc:chgData name="Simon Shaxted" userId="9f9508456a4a5dab" providerId="LiveId" clId="{637E014A-DC4E-4681-9229-D2CBB57988E5}" dt="2023-07-24T09:07:27.152" v="38" actId="47"/>
        <pc:sldMkLst>
          <pc:docMk/>
          <pc:sldMk cId="3196458279" sldId="300"/>
        </pc:sldMkLst>
      </pc:sldChg>
      <pc:sldChg chg="del">
        <pc:chgData name="Simon Shaxted" userId="9f9508456a4a5dab" providerId="LiveId" clId="{637E014A-DC4E-4681-9229-D2CBB57988E5}" dt="2023-07-24T09:07:27.318" v="42" actId="47"/>
        <pc:sldMkLst>
          <pc:docMk/>
          <pc:sldMk cId="3127337961" sldId="301"/>
        </pc:sldMkLst>
      </pc:sldChg>
      <pc:sldChg chg="del">
        <pc:chgData name="Simon Shaxted" userId="9f9508456a4a5dab" providerId="LiveId" clId="{637E014A-DC4E-4681-9229-D2CBB57988E5}" dt="2023-07-24T09:07:27.396" v="44" actId="47"/>
        <pc:sldMkLst>
          <pc:docMk/>
          <pc:sldMk cId="3500354480" sldId="302"/>
        </pc:sldMkLst>
      </pc:sldChg>
      <pc:sldChg chg="del">
        <pc:chgData name="Simon Shaxted" userId="9f9508456a4a5dab" providerId="LiveId" clId="{637E014A-DC4E-4681-9229-D2CBB57988E5}" dt="2023-07-24T09:07:27.349" v="43" actId="47"/>
        <pc:sldMkLst>
          <pc:docMk/>
          <pc:sldMk cId="2385722556" sldId="303"/>
        </pc:sldMkLst>
      </pc:sldChg>
      <pc:sldChg chg="del">
        <pc:chgData name="Simon Shaxted" userId="9f9508456a4a5dab" providerId="LiveId" clId="{637E014A-DC4E-4681-9229-D2CBB57988E5}" dt="2023-07-24T09:07:27.412" v="45" actId="47"/>
        <pc:sldMkLst>
          <pc:docMk/>
          <pc:sldMk cId="173410018" sldId="304"/>
        </pc:sldMkLst>
      </pc:sldChg>
      <pc:sldChg chg="del">
        <pc:chgData name="Simon Shaxted" userId="9f9508456a4a5dab" providerId="LiveId" clId="{637E014A-DC4E-4681-9229-D2CBB57988E5}" dt="2023-07-24T09:07:26.566" v="23" actId="47"/>
        <pc:sldMkLst>
          <pc:docMk/>
          <pc:sldMk cId="3965681351" sldId="305"/>
        </pc:sldMkLst>
      </pc:sldChg>
      <pc:sldChg chg="del">
        <pc:chgData name="Simon Shaxted" userId="9f9508456a4a5dab" providerId="LiveId" clId="{637E014A-DC4E-4681-9229-D2CBB57988E5}" dt="2023-07-24T09:07:21.943" v="11" actId="47"/>
        <pc:sldMkLst>
          <pc:docMk/>
          <pc:sldMk cId="3153928786" sldId="306"/>
        </pc:sldMkLst>
      </pc:sldChg>
      <pc:sldMasterChg chg="addSp delSp modSp del mod delSldLayout">
        <pc:chgData name="Simon Shaxted" userId="9f9508456a4a5dab" providerId="LiveId" clId="{637E014A-DC4E-4681-9229-D2CBB57988E5}" dt="2023-07-24T10:45:36.302" v="263" actId="2696"/>
        <pc:sldMasterMkLst>
          <pc:docMk/>
          <pc:sldMasterMk cId="2407744839" sldId="2147483660"/>
        </pc:sldMasterMkLst>
        <pc:spChg chg="add del mod ord">
          <ac:chgData name="Simon Shaxted" userId="9f9508456a4a5dab" providerId="LiveId" clId="{637E014A-DC4E-4681-9229-D2CBB57988E5}" dt="2023-07-24T09:57:47.990" v="73" actId="478"/>
          <ac:spMkLst>
            <pc:docMk/>
            <pc:sldMasterMk cId="2407744839" sldId="2147483660"/>
            <ac:spMk id="4" creationId="{DE23283E-1083-2AB9-B369-B7880CDF3C26}"/>
          </ac:spMkLst>
        </pc:spChg>
        <pc:spChg chg="add del mod">
          <ac:chgData name="Simon Shaxted" userId="9f9508456a4a5dab" providerId="LiveId" clId="{637E014A-DC4E-4681-9229-D2CBB57988E5}" dt="2023-07-24T10:04:41.719" v="133" actId="478"/>
          <ac:spMkLst>
            <pc:docMk/>
            <pc:sldMasterMk cId="2407744839" sldId="2147483660"/>
            <ac:spMk id="5" creationId="{6AF2F61B-B6B2-CF1D-A541-742A9A43A9A2}"/>
          </ac:spMkLst>
        </pc:spChg>
        <pc:spChg chg="add del mod">
          <ac:chgData name="Simon Shaxted" userId="9f9508456a4a5dab" providerId="LiveId" clId="{637E014A-DC4E-4681-9229-D2CBB57988E5}" dt="2023-07-24T10:32:54.655" v="213" actId="478"/>
          <ac:spMkLst>
            <pc:docMk/>
            <pc:sldMasterMk cId="2407744839" sldId="2147483660"/>
            <ac:spMk id="6" creationId="{7450B3E5-2D7D-B85B-5F4D-E8F11441A86D}"/>
          </ac:spMkLst>
        </pc:spChg>
        <pc:spChg chg="add del mod">
          <ac:chgData name="Simon Shaxted" userId="9f9508456a4a5dab" providerId="LiveId" clId="{637E014A-DC4E-4681-9229-D2CBB57988E5}" dt="2023-07-24T10:32:54.655" v="213" actId="478"/>
          <ac:spMkLst>
            <pc:docMk/>
            <pc:sldMasterMk cId="2407744839" sldId="2147483660"/>
            <ac:spMk id="7" creationId="{67D0ACC4-852F-7413-3964-9D07ACECF51B}"/>
          </ac:spMkLst>
        </pc:spChg>
        <pc:spChg chg="add del mod ord">
          <ac:chgData name="Simon Shaxted" userId="9f9508456a4a5dab" providerId="LiveId" clId="{637E014A-DC4E-4681-9229-D2CBB57988E5}" dt="2023-07-24T10:34:40.608" v="218" actId="478"/>
          <ac:spMkLst>
            <pc:docMk/>
            <pc:sldMasterMk cId="2407744839" sldId="2147483660"/>
            <ac:spMk id="8" creationId="{8528DCFB-1617-1A16-1DDA-ED474734580C}"/>
          </ac:spMkLst>
        </pc:spChg>
        <pc:spChg chg="add del mod">
          <ac:chgData name="Simon Shaxted" userId="9f9508456a4a5dab" providerId="LiveId" clId="{637E014A-DC4E-4681-9229-D2CBB57988E5}" dt="2023-07-24T10:38:29.618" v="236" actId="478"/>
          <ac:spMkLst>
            <pc:docMk/>
            <pc:sldMasterMk cId="2407744839" sldId="2147483660"/>
            <ac:spMk id="9" creationId="{24DCC279-CD51-D423-01F7-A5558765458D}"/>
          </ac:spMkLst>
        </pc:spChg>
        <pc:picChg chg="mod">
          <ac:chgData name="Simon Shaxted" userId="9f9508456a4a5dab" providerId="LiveId" clId="{637E014A-DC4E-4681-9229-D2CBB57988E5}" dt="2023-07-24T09:46:37.828" v="64" actId="1076"/>
          <ac:picMkLst>
            <pc:docMk/>
            <pc:sldMasterMk cId="2407744839" sldId="2147483660"/>
            <ac:picMk id="2" creationId="{6C851A76-5BF9-7D8C-A7A4-55817924DC4C}"/>
          </ac:picMkLst>
        </pc:picChg>
        <pc:picChg chg="mod">
          <ac:chgData name="Simon Shaxted" userId="9f9508456a4a5dab" providerId="LiveId" clId="{637E014A-DC4E-4681-9229-D2CBB57988E5}" dt="2023-07-24T09:57:55.796" v="74" actId="14826"/>
          <ac:picMkLst>
            <pc:docMk/>
            <pc:sldMasterMk cId="2407744839" sldId="2147483660"/>
            <ac:picMk id="3" creationId="{EF4E2895-D5D2-0CB7-9D14-B13B3C710DF0}"/>
          </ac:picMkLst>
        </pc:picChg>
        <pc:sldLayoutChg chg="del">
          <pc:chgData name="Simon Shaxted" userId="9f9508456a4a5dab" providerId="LiveId" clId="{637E014A-DC4E-4681-9229-D2CBB57988E5}" dt="2023-07-24T10:45:36.286" v="261" actId="2696"/>
          <pc:sldLayoutMkLst>
            <pc:docMk/>
            <pc:sldMasterMk cId="2407744839" sldId="2147483660"/>
            <pc:sldLayoutMk cId="3719685529" sldId="2147483662"/>
          </pc:sldLayoutMkLst>
        </pc:sldLayoutChg>
        <pc:sldLayoutChg chg="del">
          <pc:chgData name="Simon Shaxted" userId="9f9508456a4a5dab" providerId="LiveId" clId="{637E014A-DC4E-4681-9229-D2CBB57988E5}" dt="2023-07-24T10:45:36.293" v="262" actId="2696"/>
          <pc:sldLayoutMkLst>
            <pc:docMk/>
            <pc:sldMasterMk cId="2407744839" sldId="2147483660"/>
            <pc:sldLayoutMk cId="2226635318" sldId="2147483663"/>
          </pc:sldLayoutMkLst>
        </pc:sldLayoutChg>
      </pc:sldMasterChg>
      <pc:sldMasterChg chg="modSp del delSldLayout modSldLayout">
        <pc:chgData name="Simon Shaxted" userId="9f9508456a4a5dab" providerId="LiveId" clId="{637E014A-DC4E-4681-9229-D2CBB57988E5}" dt="2023-07-24T10:02:40.597" v="118" actId="2696"/>
        <pc:sldMasterMkLst>
          <pc:docMk/>
          <pc:sldMasterMk cId="3667841221" sldId="2147483689"/>
        </pc:sldMasterMkLst>
        <pc:sldLayoutChg chg="modSp del">
          <pc:chgData name="Simon Shaxted" userId="9f9508456a4a5dab" providerId="LiveId" clId="{637E014A-DC4E-4681-9229-D2CBB57988E5}" dt="2023-07-24T10:02:40.568" v="117" actId="2696"/>
          <pc:sldLayoutMkLst>
            <pc:docMk/>
            <pc:sldMasterMk cId="3667841221" sldId="2147483689"/>
            <pc:sldLayoutMk cId="4258199805" sldId="2147483693"/>
          </pc:sldLayoutMkLst>
        </pc:sldLayoutChg>
      </pc:sldMasterChg>
      <pc:sldMasterChg chg="delSp modSp mod addSldLayout modSldLayout">
        <pc:chgData name="Simon Shaxted" userId="9f9508456a4a5dab" providerId="LiveId" clId="{637E014A-DC4E-4681-9229-D2CBB57988E5}" dt="2023-07-27T10:07:58.732" v="1765" actId="6014"/>
        <pc:sldMasterMkLst>
          <pc:docMk/>
          <pc:sldMasterMk cId="1307841505" sldId="2147483690"/>
        </pc:sldMasterMkLst>
        <pc:spChg chg="del">
          <ac:chgData name="Simon Shaxted" userId="9f9508456a4a5dab" providerId="LiveId" clId="{637E014A-DC4E-4681-9229-D2CBB57988E5}" dt="2023-07-27T10:04:46.912" v="1744" actId="478"/>
          <ac:spMkLst>
            <pc:docMk/>
            <pc:sldMasterMk cId="1307841505" sldId="2147483690"/>
            <ac:spMk id="8" creationId="{C92DEEE6-69E7-0972-AD0F-663936F6C050}"/>
          </ac:spMkLst>
        </pc:spChg>
        <pc:picChg chg="mod">
          <ac:chgData name="Simon Shaxted" userId="9f9508456a4a5dab" providerId="LiveId" clId="{637E014A-DC4E-4681-9229-D2CBB57988E5}" dt="2023-07-24T09:58:12.793" v="75" actId="14826"/>
          <ac:picMkLst>
            <pc:docMk/>
            <pc:sldMasterMk cId="1307841505" sldId="2147483690"/>
            <ac:picMk id="28" creationId="{37C6E800-B61B-C750-3FA1-CFE3E6AEF636}"/>
          </ac:picMkLst>
        </pc:picChg>
        <pc:sldLayoutChg chg="addSp modSp mod">
          <pc:chgData name="Simon Shaxted" userId="9f9508456a4a5dab" providerId="LiveId" clId="{637E014A-DC4E-4681-9229-D2CBB57988E5}" dt="2023-07-27T10:07:51.484" v="1764" actId="6014"/>
          <pc:sldLayoutMkLst>
            <pc:docMk/>
            <pc:sldMasterMk cId="1307841505" sldId="2147483690"/>
            <pc:sldLayoutMk cId="3525620426" sldId="2147483694"/>
          </pc:sldLayoutMkLst>
          <pc:spChg chg="add mod">
            <ac:chgData name="Simon Shaxted" userId="9f9508456a4a5dab" providerId="LiveId" clId="{637E014A-DC4E-4681-9229-D2CBB57988E5}" dt="2023-07-27T10:04:53.286" v="1745"/>
            <ac:spMkLst>
              <pc:docMk/>
              <pc:sldMasterMk cId="1307841505" sldId="2147483690"/>
              <pc:sldLayoutMk cId="3525620426" sldId="2147483694"/>
              <ac:spMk id="2" creationId="{8317429D-F73A-79B0-8337-98E6FF905BAB}"/>
            </ac:spMkLst>
          </pc:spChg>
        </pc:sldLayoutChg>
        <pc:sldLayoutChg chg="modSp add mod replId modTransition">
          <pc:chgData name="Simon Shaxted" userId="9f9508456a4a5dab" providerId="LiveId" clId="{637E014A-DC4E-4681-9229-D2CBB57988E5}" dt="2023-07-27T10:07:58.732" v="1765" actId="6014"/>
          <pc:sldLayoutMkLst>
            <pc:docMk/>
            <pc:sldMasterMk cId="1307841505" sldId="2147483690"/>
            <pc:sldLayoutMk cId="4111876853" sldId="2147483733"/>
          </pc:sldLayoutMkLst>
          <pc:spChg chg="mod">
            <ac:chgData name="Simon Shaxted" userId="9f9508456a4a5dab" providerId="LiveId" clId="{637E014A-DC4E-4681-9229-D2CBB57988E5}" dt="2023-07-27T10:05:00.988" v="1750" actId="20577"/>
            <ac:spMkLst>
              <pc:docMk/>
              <pc:sldMasterMk cId="1307841505" sldId="2147483690"/>
              <pc:sldLayoutMk cId="4111876853" sldId="2147483733"/>
              <ac:spMk id="2" creationId="{8317429D-F73A-79B0-8337-98E6FF905BAB}"/>
            </ac:spMkLst>
          </pc:spChg>
        </pc:sldLayoutChg>
      </pc:sldMasterChg>
      <pc:sldMasterChg chg="modSp del delSldLayout modSldLayout">
        <pc:chgData name="Simon Shaxted" userId="9f9508456a4a5dab" providerId="LiveId" clId="{637E014A-DC4E-4681-9229-D2CBB57988E5}" dt="2023-07-24T10:02:39.372" v="116" actId="2696"/>
        <pc:sldMasterMkLst>
          <pc:docMk/>
          <pc:sldMasterMk cId="875682013" sldId="2147483692"/>
        </pc:sldMasterMkLst>
        <pc:sldLayoutChg chg="modSp del">
          <pc:chgData name="Simon Shaxted" userId="9f9508456a4a5dab" providerId="LiveId" clId="{637E014A-DC4E-4681-9229-D2CBB57988E5}" dt="2023-07-24T10:02:39.332" v="114" actId="2696"/>
          <pc:sldLayoutMkLst>
            <pc:docMk/>
            <pc:sldMasterMk cId="875682013" sldId="2147483692"/>
            <pc:sldLayoutMk cId="657476177" sldId="2147483648"/>
          </pc:sldLayoutMkLst>
        </pc:sldLayoutChg>
        <pc:sldLayoutChg chg="del">
          <pc:chgData name="Simon Shaxted" userId="9f9508456a4a5dab" providerId="LiveId" clId="{637E014A-DC4E-4681-9229-D2CBB57988E5}" dt="2023-07-24T10:02:39.349" v="115" actId="2696"/>
          <pc:sldLayoutMkLst>
            <pc:docMk/>
            <pc:sldMasterMk cId="875682013" sldId="2147483692"/>
            <pc:sldLayoutMk cId="294888400" sldId="2147483649"/>
          </pc:sldLayoutMkLst>
        </pc:sldLayoutChg>
      </pc:sldMasterChg>
      <pc:sldMasterChg chg="addSp delSp modSp mod delSldLayout modSldLayout">
        <pc:chgData name="Simon Shaxted" userId="9f9508456a4a5dab" providerId="LiveId" clId="{637E014A-DC4E-4681-9229-D2CBB57988E5}" dt="2023-07-27T10:09:47.449" v="1779" actId="6014"/>
        <pc:sldMasterMkLst>
          <pc:docMk/>
          <pc:sldMasterMk cId="109025242" sldId="2147483695"/>
        </pc:sldMasterMkLst>
        <pc:spChg chg="add del mod ord">
          <ac:chgData name="Simon Shaxted" userId="9f9508456a4a5dab" providerId="LiveId" clId="{637E014A-DC4E-4681-9229-D2CBB57988E5}" dt="2023-07-24T10:40:44.143" v="241" actId="478"/>
          <ac:spMkLst>
            <pc:docMk/>
            <pc:sldMasterMk cId="109025242" sldId="2147483695"/>
            <ac:spMk id="2" creationId="{B67B88AC-36B8-028A-65B5-07B2C0638110}"/>
          </ac:spMkLst>
        </pc:spChg>
        <pc:spChg chg="del mod">
          <ac:chgData name="Simon Shaxted" userId="9f9508456a4a5dab" providerId="LiveId" clId="{637E014A-DC4E-4681-9229-D2CBB57988E5}" dt="2023-07-24T13:54:02.080" v="457" actId="478"/>
          <ac:spMkLst>
            <pc:docMk/>
            <pc:sldMasterMk cId="109025242" sldId="2147483695"/>
            <ac:spMk id="3" creationId="{9D8DBF61-2A66-5F66-E720-846C13C103A7}"/>
          </ac:spMkLst>
        </pc:spChg>
        <pc:spChg chg="del">
          <ac:chgData name="Simon Shaxted" userId="9f9508456a4a5dab" providerId="LiveId" clId="{637E014A-DC4E-4681-9229-D2CBB57988E5}" dt="2023-07-24T13:54:13.567" v="460" actId="478"/>
          <ac:spMkLst>
            <pc:docMk/>
            <pc:sldMasterMk cId="109025242" sldId="2147483695"/>
            <ac:spMk id="5" creationId="{98DD6062-0998-AC7E-3F7E-5C5DAE4B5DFF}"/>
          </ac:spMkLst>
        </pc:spChg>
        <pc:spChg chg="add del">
          <ac:chgData name="Simon Shaxted" userId="9f9508456a4a5dab" providerId="LiveId" clId="{637E014A-DC4E-4681-9229-D2CBB57988E5}" dt="2023-07-24T13:54:08.581" v="459" actId="478"/>
          <ac:spMkLst>
            <pc:docMk/>
            <pc:sldMasterMk cId="109025242" sldId="2147483695"/>
            <ac:spMk id="6" creationId="{52B0D346-7417-BAA2-CA1A-D30482FB61B6}"/>
          </ac:spMkLst>
        </pc:spChg>
        <pc:spChg chg="add del mod">
          <ac:chgData name="Simon Shaxted" userId="9f9508456a4a5dab" providerId="LiveId" clId="{637E014A-DC4E-4681-9229-D2CBB57988E5}" dt="2023-07-24T10:01:12.293" v="112" actId="478"/>
          <ac:spMkLst>
            <pc:docMk/>
            <pc:sldMasterMk cId="109025242" sldId="2147483695"/>
            <ac:spMk id="8" creationId="{E2B9BF81-3BAE-8FEF-0068-2B4C79BF098A}"/>
          </ac:spMkLst>
        </pc:spChg>
        <pc:spChg chg="add del mod">
          <ac:chgData name="Simon Shaxted" userId="9f9508456a4a5dab" providerId="LiveId" clId="{637E014A-DC4E-4681-9229-D2CBB57988E5}" dt="2023-07-24T10:01:11.492" v="111" actId="478"/>
          <ac:spMkLst>
            <pc:docMk/>
            <pc:sldMasterMk cId="109025242" sldId="2147483695"/>
            <ac:spMk id="9" creationId="{FC83A6D9-DAC9-A4CC-7994-FD6B0645926D}"/>
          </ac:spMkLst>
        </pc:spChg>
        <pc:spChg chg="add del mod">
          <ac:chgData name="Simon Shaxted" userId="9f9508456a4a5dab" providerId="LiveId" clId="{637E014A-DC4E-4681-9229-D2CBB57988E5}" dt="2023-07-24T10:45:30.011" v="259" actId="478"/>
          <ac:spMkLst>
            <pc:docMk/>
            <pc:sldMasterMk cId="109025242" sldId="2147483695"/>
            <ac:spMk id="11" creationId="{9679B6BE-537C-A9DA-2673-3A44E0D4001B}"/>
          </ac:spMkLst>
        </pc:spChg>
        <pc:spChg chg="add del mod">
          <ac:chgData name="Simon Shaxted" userId="9f9508456a4a5dab" providerId="LiveId" clId="{637E014A-DC4E-4681-9229-D2CBB57988E5}" dt="2023-07-24T10:45:30.848" v="260" actId="478"/>
          <ac:spMkLst>
            <pc:docMk/>
            <pc:sldMasterMk cId="109025242" sldId="2147483695"/>
            <ac:spMk id="12" creationId="{16BAD078-2B84-03EC-CFAA-FB48E7E67088}"/>
          </ac:spMkLst>
        </pc:spChg>
        <pc:picChg chg="mod">
          <ac:chgData name="Simon Shaxted" userId="9f9508456a4a5dab" providerId="LiveId" clId="{637E014A-DC4E-4681-9229-D2CBB57988E5}" dt="2023-07-24T10:40:51.005" v="242" actId="14826"/>
          <ac:picMkLst>
            <pc:docMk/>
            <pc:sldMasterMk cId="109025242" sldId="2147483695"/>
            <ac:picMk id="7" creationId="{36E6EC48-B77A-99B1-E6F6-7AAEF9235699}"/>
          </ac:picMkLst>
        </pc:picChg>
        <pc:picChg chg="add mod ord">
          <ac:chgData name="Simon Shaxted" userId="9f9508456a4a5dab" providerId="LiveId" clId="{637E014A-DC4E-4681-9229-D2CBB57988E5}" dt="2023-07-24T10:40:41.960" v="240" actId="167"/>
          <ac:picMkLst>
            <pc:docMk/>
            <pc:sldMasterMk cId="109025242" sldId="2147483695"/>
            <ac:picMk id="10" creationId="{2CACB844-F517-DDC7-5097-C0B4D14E7FEE}"/>
          </ac:picMkLst>
        </pc:picChg>
        <pc:sldLayoutChg chg="addSp delSp modSp mod">
          <pc:chgData name="Simon Shaxted" userId="9f9508456a4a5dab" providerId="LiveId" clId="{637E014A-DC4E-4681-9229-D2CBB57988E5}" dt="2023-07-27T10:09:40.064" v="1778" actId="6014"/>
          <pc:sldLayoutMkLst>
            <pc:docMk/>
            <pc:sldMasterMk cId="109025242" sldId="2147483695"/>
            <pc:sldLayoutMk cId="1792531094" sldId="2147483696"/>
          </pc:sldLayoutMkLst>
          <pc:spChg chg="add del mod">
            <ac:chgData name="Simon Shaxted" userId="9f9508456a4a5dab" providerId="LiveId" clId="{637E014A-DC4E-4681-9229-D2CBB57988E5}" dt="2023-07-24T10:59:38.856" v="302" actId="478"/>
            <ac:spMkLst>
              <pc:docMk/>
              <pc:sldMasterMk cId="109025242" sldId="2147483695"/>
              <pc:sldLayoutMk cId="1792531094" sldId="2147483696"/>
              <ac:spMk id="2" creationId="{1E9C0785-30C3-7AA1-698F-C1BC605955C4}"/>
            </ac:spMkLst>
          </pc:spChg>
          <pc:spChg chg="add del mod">
            <ac:chgData name="Simon Shaxted" userId="9f9508456a4a5dab" providerId="LiveId" clId="{637E014A-DC4E-4681-9229-D2CBB57988E5}" dt="2023-07-27T09:10:28.139" v="1643" actId="478"/>
            <ac:spMkLst>
              <pc:docMk/>
              <pc:sldMasterMk cId="109025242" sldId="2147483695"/>
              <pc:sldLayoutMk cId="1792531094" sldId="2147483696"/>
              <ac:spMk id="2" creationId="{DC1D6288-C619-5FCD-ED88-4DD82EAC101D}"/>
            </ac:spMkLst>
          </pc:spChg>
          <pc:spChg chg="add del mod">
            <ac:chgData name="Simon Shaxted" userId="9f9508456a4a5dab" providerId="LiveId" clId="{637E014A-DC4E-4681-9229-D2CBB57988E5}" dt="2023-07-24T10:49:16.633" v="278" actId="478"/>
            <ac:spMkLst>
              <pc:docMk/>
              <pc:sldMasterMk cId="109025242" sldId="2147483695"/>
              <pc:sldLayoutMk cId="1792531094" sldId="2147483696"/>
              <ac:spMk id="3" creationId="{BA78D57D-08E0-EAED-9FB0-28CC02DB297A}"/>
            </ac:spMkLst>
          </pc:spChg>
          <pc:spChg chg="add mod">
            <ac:chgData name="Simon Shaxted" userId="9f9508456a4a5dab" providerId="LiveId" clId="{637E014A-DC4E-4681-9229-D2CBB57988E5}" dt="2023-07-27T09:10:28.911" v="1644"/>
            <ac:spMkLst>
              <pc:docMk/>
              <pc:sldMasterMk cId="109025242" sldId="2147483695"/>
              <pc:sldLayoutMk cId="1792531094" sldId="2147483696"/>
              <ac:spMk id="3" creationId="{D996556F-62DE-F049-5F53-86F97567F659}"/>
            </ac:spMkLst>
          </pc:spChg>
          <pc:spChg chg="add del mod">
            <ac:chgData name="Simon Shaxted" userId="9f9508456a4a5dab" providerId="LiveId" clId="{637E014A-DC4E-4681-9229-D2CBB57988E5}" dt="2023-07-24T10:59:39.492" v="303" actId="478"/>
            <ac:spMkLst>
              <pc:docMk/>
              <pc:sldMasterMk cId="109025242" sldId="2147483695"/>
              <pc:sldLayoutMk cId="1792531094" sldId="2147483696"/>
              <ac:spMk id="4" creationId="{9BBC3C42-E6E8-A38D-AE34-0D88EC4DB71A}"/>
            </ac:spMkLst>
          </pc:spChg>
        </pc:sldLayoutChg>
        <pc:sldLayoutChg chg="addSp delSp modSp mod">
          <pc:chgData name="Simon Shaxted" userId="9f9508456a4a5dab" providerId="LiveId" clId="{637E014A-DC4E-4681-9229-D2CBB57988E5}" dt="2023-07-27T10:09:47.449" v="1779" actId="6014"/>
          <pc:sldLayoutMkLst>
            <pc:docMk/>
            <pc:sldMasterMk cId="109025242" sldId="2147483695"/>
            <pc:sldLayoutMk cId="2363072315" sldId="2147483697"/>
          </pc:sldLayoutMkLst>
          <pc:spChg chg="add del mod">
            <ac:chgData name="Simon Shaxted" userId="9f9508456a4a5dab" providerId="LiveId" clId="{637E014A-DC4E-4681-9229-D2CBB57988E5}" dt="2023-07-27T09:10:31.930" v="1645" actId="478"/>
            <ac:spMkLst>
              <pc:docMk/>
              <pc:sldMasterMk cId="109025242" sldId="2147483695"/>
              <pc:sldLayoutMk cId="2363072315" sldId="2147483697"/>
              <ac:spMk id="2" creationId="{840A262D-A983-F8A8-FCBF-779E71F4BF6E}"/>
            </ac:spMkLst>
          </pc:spChg>
          <pc:spChg chg="add mod">
            <ac:chgData name="Simon Shaxted" userId="9f9508456a4a5dab" providerId="LiveId" clId="{637E014A-DC4E-4681-9229-D2CBB57988E5}" dt="2023-07-27T09:10:32.575" v="1646"/>
            <ac:spMkLst>
              <pc:docMk/>
              <pc:sldMasterMk cId="109025242" sldId="2147483695"/>
              <pc:sldLayoutMk cId="2363072315" sldId="2147483697"/>
              <ac:spMk id="3" creationId="{C274C1F6-FFB8-C642-95B4-C5B5D050C326}"/>
            </ac:spMkLst>
          </pc:spChg>
        </pc:sldLayoutChg>
        <pc:sldLayoutChg chg="del">
          <pc:chgData name="Simon Shaxted" userId="9f9508456a4a5dab" providerId="LiveId" clId="{637E014A-DC4E-4681-9229-D2CBB57988E5}" dt="2023-07-24T09:07:21.943" v="11" actId="47"/>
          <pc:sldLayoutMkLst>
            <pc:docMk/>
            <pc:sldMasterMk cId="109025242" sldId="2147483695"/>
            <pc:sldLayoutMk cId="130413951" sldId="2147483716"/>
          </pc:sldLayoutMkLst>
        </pc:sldLayoutChg>
      </pc:sldMasterChg>
      <pc:sldMasterChg chg="delSp modSp mod addSldLayout modSldLayout">
        <pc:chgData name="Simon Shaxted" userId="9f9508456a4a5dab" providerId="LiveId" clId="{637E014A-DC4E-4681-9229-D2CBB57988E5}" dt="2023-07-27T10:35:15.484" v="1840" actId="735"/>
        <pc:sldMasterMkLst>
          <pc:docMk/>
          <pc:sldMasterMk cId="214336556" sldId="2147483698"/>
        </pc:sldMasterMkLst>
        <pc:spChg chg="del">
          <ac:chgData name="Simon Shaxted" userId="9f9508456a4a5dab" providerId="LiveId" clId="{637E014A-DC4E-4681-9229-D2CBB57988E5}" dt="2023-07-27T10:06:24.851" v="1755" actId="478"/>
          <ac:spMkLst>
            <pc:docMk/>
            <pc:sldMasterMk cId="214336556" sldId="2147483698"/>
            <ac:spMk id="8" creationId="{C92DEEE6-69E7-0972-AD0F-663936F6C050}"/>
          </ac:spMkLst>
        </pc:spChg>
        <pc:sldLayoutChg chg="addSp modSp mod">
          <pc:chgData name="Simon Shaxted" userId="9f9508456a4a5dab" providerId="LiveId" clId="{637E014A-DC4E-4681-9229-D2CBB57988E5}" dt="2023-07-27T10:07:24.719" v="1761" actId="6014"/>
          <pc:sldLayoutMkLst>
            <pc:docMk/>
            <pc:sldMasterMk cId="214336556" sldId="2147483698"/>
            <pc:sldLayoutMk cId="2566723745" sldId="2147483699"/>
          </pc:sldLayoutMkLst>
          <pc:spChg chg="add mod">
            <ac:chgData name="Simon Shaxted" userId="9f9508456a4a5dab" providerId="LiveId" clId="{637E014A-DC4E-4681-9229-D2CBB57988E5}" dt="2023-07-27T10:06:27.188" v="1756"/>
            <ac:spMkLst>
              <pc:docMk/>
              <pc:sldMasterMk cId="214336556" sldId="2147483698"/>
              <pc:sldLayoutMk cId="2566723745" sldId="2147483699"/>
              <ac:spMk id="2" creationId="{94D7CF27-046A-B073-D277-07BA49430F2D}"/>
            </ac:spMkLst>
          </pc:spChg>
        </pc:sldLayoutChg>
        <pc:sldLayoutChg chg="modSp add mod replId modTransition">
          <pc:chgData name="Simon Shaxted" userId="9f9508456a4a5dab" providerId="LiveId" clId="{637E014A-DC4E-4681-9229-D2CBB57988E5}" dt="2023-07-27T10:07:31.783" v="1762" actId="6014"/>
          <pc:sldLayoutMkLst>
            <pc:docMk/>
            <pc:sldMasterMk cId="214336556" sldId="2147483698"/>
            <pc:sldLayoutMk cId="2054585086" sldId="2147483734"/>
          </pc:sldLayoutMkLst>
          <pc:spChg chg="mod">
            <ac:chgData name="Simon Shaxted" userId="9f9508456a4a5dab" providerId="LiveId" clId="{637E014A-DC4E-4681-9229-D2CBB57988E5}" dt="2023-07-27T10:06:32.402" v="1759" actId="20577"/>
            <ac:spMkLst>
              <pc:docMk/>
              <pc:sldMasterMk cId="214336556" sldId="2147483698"/>
              <pc:sldLayoutMk cId="2054585086" sldId="2147483734"/>
              <ac:spMk id="2" creationId="{94D7CF27-046A-B073-D277-07BA49430F2D}"/>
            </ac:spMkLst>
          </pc:spChg>
        </pc:sldLayoutChg>
      </pc:sldMasterChg>
      <pc:sldMasterChg chg="addSp delSp modSp mod setBg modSldLayout">
        <pc:chgData name="Simon Shaxted" userId="9f9508456a4a5dab" providerId="LiveId" clId="{637E014A-DC4E-4681-9229-D2CBB57988E5}" dt="2023-07-27T10:34:37.274" v="1838" actId="478"/>
        <pc:sldMasterMkLst>
          <pc:docMk/>
          <pc:sldMasterMk cId="4114493599" sldId="2147483700"/>
        </pc:sldMasterMkLst>
        <pc:spChg chg="add mod">
          <ac:chgData name="Simon Shaxted" userId="9f9508456a4a5dab" providerId="LiveId" clId="{637E014A-DC4E-4681-9229-D2CBB57988E5}" dt="2023-07-27T10:23:16.845" v="1791" actId="1076"/>
          <ac:spMkLst>
            <pc:docMk/>
            <pc:sldMasterMk cId="4114493599" sldId="2147483700"/>
            <ac:spMk id="5" creationId="{94320091-928B-0355-801A-5B7CD4200678}"/>
          </ac:spMkLst>
        </pc:spChg>
        <pc:spChg chg="add del mod">
          <ac:chgData name="Simon Shaxted" userId="9f9508456a4a5dab" providerId="LiveId" clId="{637E014A-DC4E-4681-9229-D2CBB57988E5}" dt="2023-07-27T10:34:00.327" v="1825" actId="478"/>
          <ac:spMkLst>
            <pc:docMk/>
            <pc:sldMasterMk cId="4114493599" sldId="2147483700"/>
            <ac:spMk id="6" creationId="{EA63D2C1-B761-14FC-8576-F7C8F30F88FA}"/>
          </ac:spMkLst>
        </pc:spChg>
        <pc:spChg chg="add del mod">
          <ac:chgData name="Simon Shaxted" userId="9f9508456a4a5dab" providerId="LiveId" clId="{637E014A-DC4E-4681-9229-D2CBB57988E5}" dt="2023-07-27T10:34:36.186" v="1837" actId="478"/>
          <ac:spMkLst>
            <pc:docMk/>
            <pc:sldMasterMk cId="4114493599" sldId="2147483700"/>
            <ac:spMk id="7" creationId="{BE2DD161-3766-0A5B-EDA7-0DC720F0DBB0}"/>
          </ac:spMkLst>
        </pc:spChg>
        <pc:spChg chg="add del mod">
          <ac:chgData name="Simon Shaxted" userId="9f9508456a4a5dab" providerId="LiveId" clId="{637E014A-DC4E-4681-9229-D2CBB57988E5}" dt="2023-07-27T10:34:37.274" v="1838" actId="478"/>
          <ac:spMkLst>
            <pc:docMk/>
            <pc:sldMasterMk cId="4114493599" sldId="2147483700"/>
            <ac:spMk id="8" creationId="{B2E9D5EA-6D35-30F6-5F68-F6788035A771}"/>
          </ac:spMkLst>
        </pc:spChg>
        <pc:spChg chg="add del mod">
          <ac:chgData name="Simon Shaxted" userId="9f9508456a4a5dab" providerId="LiveId" clId="{637E014A-DC4E-4681-9229-D2CBB57988E5}" dt="2023-07-27T10:34:34.853" v="1836" actId="478"/>
          <ac:spMkLst>
            <pc:docMk/>
            <pc:sldMasterMk cId="4114493599" sldId="2147483700"/>
            <ac:spMk id="9" creationId="{CD2FC6E3-6E33-29DD-3318-AA425BC07129}"/>
          </ac:spMkLst>
        </pc:spChg>
        <pc:spChg chg="del">
          <ac:chgData name="Simon Shaxted" userId="9f9508456a4a5dab" providerId="LiveId" clId="{637E014A-DC4E-4681-9229-D2CBB57988E5}" dt="2023-07-27T10:29:33.845" v="1794" actId="478"/>
          <ac:spMkLst>
            <pc:docMk/>
            <pc:sldMasterMk cId="4114493599" sldId="2147483700"/>
            <ac:spMk id="41" creationId="{B480C8FB-66EB-1EFD-F045-616D5BDD72FC}"/>
          </ac:spMkLst>
        </pc:spChg>
        <pc:spChg chg="del">
          <ac:chgData name="Simon Shaxted" userId="9f9508456a4a5dab" providerId="LiveId" clId="{637E014A-DC4E-4681-9229-D2CBB57988E5}" dt="2023-07-27T10:29:34.970" v="1795" actId="478"/>
          <ac:spMkLst>
            <pc:docMk/>
            <pc:sldMasterMk cId="4114493599" sldId="2147483700"/>
            <ac:spMk id="44" creationId="{AEC793D3-E4E5-A9CF-813F-B122EFA26C9D}"/>
          </ac:spMkLst>
        </pc:spChg>
        <pc:picChg chg="del">
          <ac:chgData name="Simon Shaxted" userId="9f9508456a4a5dab" providerId="LiveId" clId="{637E014A-DC4E-4681-9229-D2CBB57988E5}" dt="2023-07-27T10:23:03.776" v="1788" actId="478"/>
          <ac:picMkLst>
            <pc:docMk/>
            <pc:sldMasterMk cId="4114493599" sldId="2147483700"/>
            <ac:picMk id="2" creationId="{C7590134-C109-BEEE-23BA-A28D33674379}"/>
          </ac:picMkLst>
        </pc:picChg>
        <pc:picChg chg="del">
          <ac:chgData name="Simon Shaxted" userId="9f9508456a4a5dab" providerId="LiveId" clId="{637E014A-DC4E-4681-9229-D2CBB57988E5}" dt="2023-07-27T10:23:10.170" v="1789" actId="478"/>
          <ac:picMkLst>
            <pc:docMk/>
            <pc:sldMasterMk cId="4114493599" sldId="2147483700"/>
            <ac:picMk id="3" creationId="{B575B169-7F9E-D491-BBC0-DE605DA660CF}"/>
          </ac:picMkLst>
        </pc:picChg>
        <pc:picChg chg="add mod ord">
          <ac:chgData name="Simon Shaxted" userId="9f9508456a4a5dab" providerId="LiveId" clId="{637E014A-DC4E-4681-9229-D2CBB57988E5}" dt="2023-07-27T10:23:29.140" v="1792" actId="166"/>
          <ac:picMkLst>
            <pc:docMk/>
            <pc:sldMasterMk cId="4114493599" sldId="2147483700"/>
            <ac:picMk id="4" creationId="{04F74267-E149-3559-A7D4-89F7A8447488}"/>
          </ac:picMkLst>
        </pc:picChg>
        <pc:sldLayoutChg chg="addSp delSp modSp mod">
          <pc:chgData name="Simon Shaxted" userId="9f9508456a4a5dab" providerId="LiveId" clId="{637E014A-DC4E-4681-9229-D2CBB57988E5}" dt="2023-07-27T10:30:27.495" v="1801" actId="6014"/>
          <pc:sldLayoutMkLst>
            <pc:docMk/>
            <pc:sldMasterMk cId="4114493599" sldId="2147483700"/>
            <pc:sldLayoutMk cId="3032730374" sldId="2147483703"/>
          </pc:sldLayoutMkLst>
          <pc:spChg chg="del">
            <ac:chgData name="Simon Shaxted" userId="9f9508456a4a5dab" providerId="LiveId" clId="{637E014A-DC4E-4681-9229-D2CBB57988E5}" dt="2023-07-27T10:29:38.322" v="1796" actId="478"/>
            <ac:spMkLst>
              <pc:docMk/>
              <pc:sldMasterMk cId="4114493599" sldId="2147483700"/>
              <pc:sldLayoutMk cId="3032730374" sldId="2147483703"/>
              <ac:spMk id="2" creationId="{8C5107E4-3B93-AC76-906D-A5F0CBC59BD1}"/>
            </ac:spMkLst>
          </pc:spChg>
          <pc:spChg chg="add mod">
            <ac:chgData name="Simon Shaxted" userId="9f9508456a4a5dab" providerId="LiveId" clId="{637E014A-DC4E-4681-9229-D2CBB57988E5}" dt="2023-07-27T10:29:42.195" v="1798"/>
            <ac:spMkLst>
              <pc:docMk/>
              <pc:sldMasterMk cId="4114493599" sldId="2147483700"/>
              <pc:sldLayoutMk cId="3032730374" sldId="2147483703"/>
              <ac:spMk id="3" creationId="{3BDA1A5E-7DB5-DD36-B09C-2990A6421AB4}"/>
            </ac:spMkLst>
          </pc:spChg>
        </pc:sldLayoutChg>
        <pc:sldLayoutChg chg="addSp delSp modSp mod">
          <pc:chgData name="Simon Shaxted" userId="9f9508456a4a5dab" providerId="LiveId" clId="{637E014A-DC4E-4681-9229-D2CBB57988E5}" dt="2023-07-27T10:30:37.924" v="1802" actId="6014"/>
          <pc:sldLayoutMkLst>
            <pc:docMk/>
            <pc:sldMasterMk cId="4114493599" sldId="2147483700"/>
            <pc:sldLayoutMk cId="3965655468" sldId="2147483704"/>
          </pc:sldLayoutMkLst>
          <pc:spChg chg="del">
            <ac:chgData name="Simon Shaxted" userId="9f9508456a4a5dab" providerId="LiveId" clId="{637E014A-DC4E-4681-9229-D2CBB57988E5}" dt="2023-07-27T10:29:40.228" v="1797" actId="478"/>
            <ac:spMkLst>
              <pc:docMk/>
              <pc:sldMasterMk cId="4114493599" sldId="2147483700"/>
              <pc:sldLayoutMk cId="3965655468" sldId="2147483704"/>
              <ac:spMk id="2" creationId="{8C5107E4-3B93-AC76-906D-A5F0CBC59BD1}"/>
            </ac:spMkLst>
          </pc:spChg>
          <pc:spChg chg="add mod">
            <ac:chgData name="Simon Shaxted" userId="9f9508456a4a5dab" providerId="LiveId" clId="{637E014A-DC4E-4681-9229-D2CBB57988E5}" dt="2023-07-27T10:29:44.207" v="1799"/>
            <ac:spMkLst>
              <pc:docMk/>
              <pc:sldMasterMk cId="4114493599" sldId="2147483700"/>
              <pc:sldLayoutMk cId="3965655468" sldId="2147483704"/>
              <ac:spMk id="3" creationId="{209C3C03-58C7-51DC-3C70-11238D9A1AE0}"/>
            </ac:spMkLst>
          </pc:spChg>
        </pc:sldLayoutChg>
      </pc:sldMasterChg>
      <pc:sldMasterChg chg="modSp modSldLayout">
        <pc:chgData name="Simon Shaxted" userId="9f9508456a4a5dab" providerId="LiveId" clId="{637E014A-DC4E-4681-9229-D2CBB57988E5}" dt="2023-07-24T10:46:42.962" v="265" actId="735"/>
        <pc:sldMasterMkLst>
          <pc:docMk/>
          <pc:sldMasterMk cId="1379933355" sldId="2147483705"/>
        </pc:sldMasterMkLst>
        <pc:sldLayoutChg chg="modSp">
          <pc:chgData name="Simon Shaxted" userId="9f9508456a4a5dab" providerId="LiveId" clId="{637E014A-DC4E-4681-9229-D2CBB57988E5}" dt="2023-07-24T09:11:13.652" v="52" actId="735"/>
          <pc:sldLayoutMkLst>
            <pc:docMk/>
            <pc:sldMasterMk cId="1379933355" sldId="2147483705"/>
            <pc:sldLayoutMk cId="155553349" sldId="2147483706"/>
          </pc:sldLayoutMkLst>
        </pc:sldLayoutChg>
      </pc:sldMasterChg>
      <pc:sldMasterChg chg="modSp">
        <pc:chgData name="Simon Shaxted" userId="9f9508456a4a5dab" providerId="LiveId" clId="{637E014A-DC4E-4681-9229-D2CBB57988E5}" dt="2023-07-24T10:46:49.330" v="266" actId="735"/>
        <pc:sldMasterMkLst>
          <pc:docMk/>
          <pc:sldMasterMk cId="3610234048" sldId="2147483708"/>
        </pc:sldMasterMkLst>
      </pc:sldMasterChg>
      <pc:sldMasterChg chg="modSp">
        <pc:chgData name="Simon Shaxted" userId="9f9508456a4a5dab" providerId="LiveId" clId="{637E014A-DC4E-4681-9229-D2CBB57988E5}" dt="2023-07-24T10:46:53.732" v="267" actId="735"/>
        <pc:sldMasterMkLst>
          <pc:docMk/>
          <pc:sldMasterMk cId="3776741877" sldId="2147483710"/>
        </pc:sldMasterMkLst>
      </pc:sldMasterChg>
      <pc:sldMasterChg chg="modSp">
        <pc:chgData name="Simon Shaxted" userId="9f9508456a4a5dab" providerId="LiveId" clId="{637E014A-DC4E-4681-9229-D2CBB57988E5}" dt="2023-07-24T10:46:56.966" v="268" actId="735"/>
        <pc:sldMasterMkLst>
          <pc:docMk/>
          <pc:sldMasterMk cId="1321125317" sldId="2147483713"/>
        </pc:sldMasterMkLst>
      </pc:sldMasterChg>
      <pc:sldMasterChg chg="addSp delSp modSp add mod addSldLayout modSldLayout">
        <pc:chgData name="Simon Shaxted" userId="9f9508456a4a5dab" providerId="LiveId" clId="{637E014A-DC4E-4681-9229-D2CBB57988E5}" dt="2023-07-27T10:09:24.730" v="1776" actId="6014"/>
        <pc:sldMasterMkLst>
          <pc:docMk/>
          <pc:sldMasterMk cId="2896024183" sldId="2147483716"/>
        </pc:sldMasterMkLst>
        <pc:spChg chg="mod">
          <ac:chgData name="Simon Shaxted" userId="9f9508456a4a5dab" providerId="LiveId" clId="{637E014A-DC4E-4681-9229-D2CBB57988E5}" dt="2023-07-24T10:10:27.810" v="139"/>
          <ac:spMkLst>
            <pc:docMk/>
            <pc:sldMasterMk cId="2896024183" sldId="2147483716"/>
            <ac:spMk id="5" creationId="{8C14B2BB-8567-976D-A989-387BF94182C9}"/>
          </ac:spMkLst>
        </pc:spChg>
        <pc:spChg chg="mod">
          <ac:chgData name="Simon Shaxted" userId="9f9508456a4a5dab" providerId="LiveId" clId="{637E014A-DC4E-4681-9229-D2CBB57988E5}" dt="2023-07-24T10:10:27.810" v="139"/>
          <ac:spMkLst>
            <pc:docMk/>
            <pc:sldMasterMk cId="2896024183" sldId="2147483716"/>
            <ac:spMk id="6" creationId="{E51191F6-78EF-E071-C2D5-654E45467A61}"/>
          </ac:spMkLst>
        </pc:spChg>
        <pc:spChg chg="del">
          <ac:chgData name="Simon Shaxted" userId="9f9508456a4a5dab" providerId="LiveId" clId="{637E014A-DC4E-4681-9229-D2CBB57988E5}" dt="2023-07-24T10:09:54.130" v="138" actId="478"/>
          <ac:spMkLst>
            <pc:docMk/>
            <pc:sldMasterMk cId="2896024183" sldId="2147483716"/>
            <ac:spMk id="8" creationId="{C92DEEE6-69E7-0972-AD0F-663936F6C050}"/>
          </ac:spMkLst>
        </pc:spChg>
        <pc:spChg chg="mod">
          <ac:chgData name="Simon Shaxted" userId="9f9508456a4a5dab" providerId="LiveId" clId="{637E014A-DC4E-4681-9229-D2CBB57988E5}" dt="2023-07-24T10:10:27.810" v="139"/>
          <ac:spMkLst>
            <pc:docMk/>
            <pc:sldMasterMk cId="2896024183" sldId="2147483716"/>
            <ac:spMk id="9" creationId="{27C874EE-1463-7A25-67B9-D961FC1131FE}"/>
          </ac:spMkLst>
        </pc:spChg>
        <pc:spChg chg="mod">
          <ac:chgData name="Simon Shaxted" userId="9f9508456a4a5dab" providerId="LiveId" clId="{637E014A-DC4E-4681-9229-D2CBB57988E5}" dt="2023-07-24T10:10:27.810" v="139"/>
          <ac:spMkLst>
            <pc:docMk/>
            <pc:sldMasterMk cId="2896024183" sldId="2147483716"/>
            <ac:spMk id="10" creationId="{E581B19A-FCAF-6896-94D5-667FBDC284C2}"/>
          </ac:spMkLst>
        </pc:spChg>
        <pc:spChg chg="add del mod ord">
          <ac:chgData name="Simon Shaxted" userId="9f9508456a4a5dab" providerId="LiveId" clId="{637E014A-DC4E-4681-9229-D2CBB57988E5}" dt="2023-07-24T10:23:19.457" v="202" actId="478"/>
          <ac:spMkLst>
            <pc:docMk/>
            <pc:sldMasterMk cId="2896024183" sldId="2147483716"/>
            <ac:spMk id="11" creationId="{B2EEF672-EA52-FE33-1A0D-391322F0ABE5}"/>
          </ac:spMkLst>
        </pc:spChg>
        <pc:spChg chg="add del mod">
          <ac:chgData name="Simon Shaxted" userId="9f9508456a4a5dab" providerId="LiveId" clId="{637E014A-DC4E-4681-9229-D2CBB57988E5}" dt="2023-07-24T10:23:19.457" v="202" actId="478"/>
          <ac:spMkLst>
            <pc:docMk/>
            <pc:sldMasterMk cId="2896024183" sldId="2147483716"/>
            <ac:spMk id="12" creationId="{3C6E91BB-F06B-2320-F7D8-2B3343B17E6F}"/>
          </ac:spMkLst>
        </pc:spChg>
        <pc:spChg chg="add del mod">
          <ac:chgData name="Simon Shaxted" userId="9f9508456a4a5dab" providerId="LiveId" clId="{637E014A-DC4E-4681-9229-D2CBB57988E5}" dt="2023-07-24T10:23:19.457" v="202" actId="478"/>
          <ac:spMkLst>
            <pc:docMk/>
            <pc:sldMasterMk cId="2896024183" sldId="2147483716"/>
            <ac:spMk id="13" creationId="{762C6166-8BBF-6880-A47C-0C9F6C274F55}"/>
          </ac:spMkLst>
        </pc:spChg>
        <pc:spChg chg="add del mod">
          <ac:chgData name="Simon Shaxted" userId="9f9508456a4a5dab" providerId="LiveId" clId="{637E014A-DC4E-4681-9229-D2CBB57988E5}" dt="2023-07-24T10:23:19.457" v="202" actId="478"/>
          <ac:spMkLst>
            <pc:docMk/>
            <pc:sldMasterMk cId="2896024183" sldId="2147483716"/>
            <ac:spMk id="14" creationId="{60D5B3CB-105D-BD6C-2F59-6AE5BA94413F}"/>
          </ac:spMkLst>
        </pc:spChg>
        <pc:spChg chg="add del mod">
          <ac:chgData name="Simon Shaxted" userId="9f9508456a4a5dab" providerId="LiveId" clId="{637E014A-DC4E-4681-9229-D2CBB57988E5}" dt="2023-07-24T10:23:19.457" v="202" actId="478"/>
          <ac:spMkLst>
            <pc:docMk/>
            <pc:sldMasterMk cId="2896024183" sldId="2147483716"/>
            <ac:spMk id="15" creationId="{F86DD98B-BE35-52D6-7065-F529E33570E0}"/>
          </ac:spMkLst>
        </pc:spChg>
        <pc:grpChg chg="add del mod">
          <ac:chgData name="Simon Shaxted" userId="9f9508456a4a5dab" providerId="LiveId" clId="{637E014A-DC4E-4681-9229-D2CBB57988E5}" dt="2023-07-24T10:23:19.457" v="202" actId="478"/>
          <ac:grpSpMkLst>
            <pc:docMk/>
            <pc:sldMasterMk cId="2896024183" sldId="2147483716"/>
            <ac:grpSpMk id="3" creationId="{2B378770-1428-EF89-AC7B-157986E6F0CC}"/>
          </ac:grpSpMkLst>
        </pc:grpChg>
        <pc:grpChg chg="mod">
          <ac:chgData name="Simon Shaxted" userId="9f9508456a4a5dab" providerId="LiveId" clId="{637E014A-DC4E-4681-9229-D2CBB57988E5}" dt="2023-07-24T10:10:27.810" v="139"/>
          <ac:grpSpMkLst>
            <pc:docMk/>
            <pc:sldMasterMk cId="2896024183" sldId="2147483716"/>
            <ac:grpSpMk id="4" creationId="{8C62D457-A195-E3F8-AFF2-2BF1BF075284}"/>
          </ac:grpSpMkLst>
        </pc:grpChg>
        <pc:graphicFrameChg chg="add del mod">
          <ac:chgData name="Simon Shaxted" userId="9f9508456a4a5dab" providerId="LiveId" clId="{637E014A-DC4E-4681-9229-D2CBB57988E5}" dt="2023-07-24T10:23:19.457" v="202" actId="478"/>
          <ac:graphicFrameMkLst>
            <pc:docMk/>
            <pc:sldMasterMk cId="2896024183" sldId="2147483716"/>
            <ac:graphicFrameMk id="2" creationId="{AC25A88D-6BB3-0E14-0C1F-25370AB0F07A}"/>
          </ac:graphicFrameMkLst>
        </pc:graphicFrameChg>
        <pc:picChg chg="add del">
          <ac:chgData name="Simon Shaxted" userId="9f9508456a4a5dab" providerId="LiveId" clId="{637E014A-DC4E-4681-9229-D2CBB57988E5}" dt="2023-07-24T10:23:14.258" v="201" actId="478"/>
          <ac:picMkLst>
            <pc:docMk/>
            <pc:sldMasterMk cId="2896024183" sldId="2147483716"/>
            <ac:picMk id="28" creationId="{37C6E800-B61B-C750-3FA1-CFE3E6AEF636}"/>
          </ac:picMkLst>
        </pc:picChg>
        <pc:picChg chg="del">
          <ac:chgData name="Simon Shaxted" userId="9f9508456a4a5dab" providerId="LiveId" clId="{637E014A-DC4E-4681-9229-D2CBB57988E5}" dt="2023-07-24T10:09:46.542" v="135" actId="478"/>
          <ac:picMkLst>
            <pc:docMk/>
            <pc:sldMasterMk cId="2896024183" sldId="2147483716"/>
            <ac:picMk id="29" creationId="{01D45874-66F9-6368-9F0C-5C8BDBE68F22}"/>
          </ac:picMkLst>
        </pc:picChg>
        <pc:picChg chg="del">
          <ac:chgData name="Simon Shaxted" userId="9f9508456a4a5dab" providerId="LiveId" clId="{637E014A-DC4E-4681-9229-D2CBB57988E5}" dt="2023-07-24T10:09:47.590" v="136" actId="478"/>
          <ac:picMkLst>
            <pc:docMk/>
            <pc:sldMasterMk cId="2896024183" sldId="2147483716"/>
            <ac:picMk id="30" creationId="{571A5D28-36F6-EC86-A41B-9420E2D0F424}"/>
          </ac:picMkLst>
        </pc:picChg>
        <pc:picChg chg="del">
          <ac:chgData name="Simon Shaxted" userId="9f9508456a4a5dab" providerId="LiveId" clId="{637E014A-DC4E-4681-9229-D2CBB57988E5}" dt="2023-07-24T10:09:48.863" v="137" actId="478"/>
          <ac:picMkLst>
            <pc:docMk/>
            <pc:sldMasterMk cId="2896024183" sldId="2147483716"/>
            <ac:picMk id="31" creationId="{3D1CD8A9-F45B-2D15-8A99-8D75B3125B6E}"/>
          </ac:picMkLst>
        </pc:picChg>
        <pc:picChg chg="del">
          <ac:chgData name="Simon Shaxted" userId="9f9508456a4a5dab" providerId="LiveId" clId="{637E014A-DC4E-4681-9229-D2CBB57988E5}" dt="2023-07-24T10:10:50.631" v="142" actId="478"/>
          <ac:picMkLst>
            <pc:docMk/>
            <pc:sldMasterMk cId="2896024183" sldId="2147483716"/>
            <ac:picMk id="33" creationId="{B88A960F-66A5-ACAF-941B-6998B9508F69}"/>
          </ac:picMkLst>
        </pc:picChg>
        <pc:sldLayoutChg chg="modSp add mod replId">
          <pc:chgData name="Simon Shaxted" userId="9f9508456a4a5dab" providerId="LiveId" clId="{637E014A-DC4E-4681-9229-D2CBB57988E5}" dt="2023-07-27T10:09:16.195" v="1775" actId="6014"/>
          <pc:sldLayoutMkLst>
            <pc:docMk/>
            <pc:sldMasterMk cId="2896024183" sldId="2147483716"/>
            <pc:sldLayoutMk cId="1956929203" sldId="2147483717"/>
          </pc:sldLayoutMkLst>
        </pc:sldLayoutChg>
        <pc:sldLayoutChg chg="addSp modSp add mod modTransition">
          <pc:chgData name="Simon Shaxted" userId="9f9508456a4a5dab" providerId="LiveId" clId="{637E014A-DC4E-4681-9229-D2CBB57988E5}" dt="2023-07-27T10:09:24.730" v="1776" actId="6014"/>
          <pc:sldLayoutMkLst>
            <pc:docMk/>
            <pc:sldMasterMk cId="2896024183" sldId="2147483716"/>
            <pc:sldLayoutMk cId="995556163" sldId="2147483718"/>
          </pc:sldLayoutMkLst>
          <pc:picChg chg="add mod">
            <ac:chgData name="Simon Shaxted" userId="9f9508456a4a5dab" providerId="LiveId" clId="{637E014A-DC4E-4681-9229-D2CBB57988E5}" dt="2023-07-24T14:58:21.016" v="1432"/>
            <ac:picMkLst>
              <pc:docMk/>
              <pc:sldMasterMk cId="2896024183" sldId="2147483716"/>
              <pc:sldLayoutMk cId="995556163" sldId="2147483718"/>
              <ac:picMk id="2" creationId="{82616BA6-B4FC-27C8-82D4-ABAFFA743D2A}"/>
            </ac:picMkLst>
          </pc:picChg>
        </pc:sldLayoutChg>
      </pc:sldMasterChg>
      <pc:sldMasterChg chg="add del mod addSldLayout delSldLayout modSldLayout">
        <pc:chgData name="Simon Shaxted" userId="9f9508456a4a5dab" providerId="LiveId" clId="{637E014A-DC4E-4681-9229-D2CBB57988E5}" dt="2023-07-24T11:03:19.765" v="312" actId="2696"/>
        <pc:sldMasterMkLst>
          <pc:docMk/>
          <pc:sldMasterMk cId="3074392537" sldId="2147483718"/>
        </pc:sldMasterMkLst>
        <pc:sldLayoutChg chg="add del mod replId">
          <pc:chgData name="Simon Shaxted" userId="9f9508456a4a5dab" providerId="LiveId" clId="{637E014A-DC4E-4681-9229-D2CBB57988E5}" dt="2023-07-24T11:03:19.741" v="310" actId="2696"/>
          <pc:sldLayoutMkLst>
            <pc:docMk/>
            <pc:sldMasterMk cId="3074392537" sldId="2147483718"/>
            <pc:sldLayoutMk cId="2065647893" sldId="2147483719"/>
          </pc:sldLayoutMkLst>
        </pc:sldLayoutChg>
        <pc:sldLayoutChg chg="add del mod replId">
          <pc:chgData name="Simon Shaxted" userId="9f9508456a4a5dab" providerId="LiveId" clId="{637E014A-DC4E-4681-9229-D2CBB57988E5}" dt="2023-07-24T11:03:19.756" v="311" actId="2696"/>
          <pc:sldLayoutMkLst>
            <pc:docMk/>
            <pc:sldMasterMk cId="3074392537" sldId="2147483718"/>
            <pc:sldLayoutMk cId="1731137639" sldId="2147483720"/>
          </pc:sldLayoutMkLst>
        </pc:sldLayoutChg>
      </pc:sldMasterChg>
      <pc:sldMasterChg chg="addSp delSp add mod addSldLayout modSldLayout">
        <pc:chgData name="Simon Shaxted" userId="9f9508456a4a5dab" providerId="LiveId" clId="{637E014A-DC4E-4681-9229-D2CBB57988E5}" dt="2023-07-27T10:10:11.974" v="1782" actId="6014"/>
        <pc:sldMasterMkLst>
          <pc:docMk/>
          <pc:sldMasterMk cId="2209100893" sldId="2147483721"/>
        </pc:sldMasterMkLst>
        <pc:spChg chg="del">
          <ac:chgData name="Simon Shaxted" userId="9f9508456a4a5dab" providerId="LiveId" clId="{637E014A-DC4E-4681-9229-D2CBB57988E5}" dt="2023-07-24T13:53:40.560" v="453" actId="478"/>
          <ac:spMkLst>
            <pc:docMk/>
            <pc:sldMasterMk cId="2209100893" sldId="2147483721"/>
            <ac:spMk id="3" creationId="{9D8DBF61-2A66-5F66-E720-846C13C103A7}"/>
          </ac:spMkLst>
        </pc:spChg>
        <pc:spChg chg="del">
          <ac:chgData name="Simon Shaxted" userId="9f9508456a4a5dab" providerId="LiveId" clId="{637E014A-DC4E-4681-9229-D2CBB57988E5}" dt="2023-07-24T13:53:46.544" v="456" actId="478"/>
          <ac:spMkLst>
            <pc:docMk/>
            <pc:sldMasterMk cId="2209100893" sldId="2147483721"/>
            <ac:spMk id="5" creationId="{98DD6062-0998-AC7E-3F7E-5C5DAE4B5DFF}"/>
          </ac:spMkLst>
        </pc:spChg>
        <pc:spChg chg="add del">
          <ac:chgData name="Simon Shaxted" userId="9f9508456a4a5dab" providerId="LiveId" clId="{637E014A-DC4E-4681-9229-D2CBB57988E5}" dt="2023-07-24T13:53:42.979" v="455" actId="478"/>
          <ac:spMkLst>
            <pc:docMk/>
            <pc:sldMasterMk cId="2209100893" sldId="2147483721"/>
            <ac:spMk id="6" creationId="{52B0D346-7417-BAA2-CA1A-D30482FB61B6}"/>
          </ac:spMkLst>
        </pc:spChg>
        <pc:picChg chg="del">
          <ac:chgData name="Simon Shaxted" userId="9f9508456a4a5dab" providerId="LiveId" clId="{637E014A-DC4E-4681-9229-D2CBB57988E5}" dt="2023-07-24T11:01:52.357" v="305" actId="478"/>
          <ac:picMkLst>
            <pc:docMk/>
            <pc:sldMasterMk cId="2209100893" sldId="2147483721"/>
            <ac:picMk id="10" creationId="{2CACB844-F517-DDC7-5097-C0B4D14E7FEE}"/>
          </ac:picMkLst>
        </pc:picChg>
        <pc:sldLayoutChg chg="addSp delSp modSp add mod replId">
          <pc:chgData name="Simon Shaxted" userId="9f9508456a4a5dab" providerId="LiveId" clId="{637E014A-DC4E-4681-9229-D2CBB57988E5}" dt="2023-07-27T10:10:06.118" v="1781" actId="6014"/>
          <pc:sldLayoutMkLst>
            <pc:docMk/>
            <pc:sldMasterMk cId="2209100893" sldId="2147483721"/>
            <pc:sldLayoutMk cId="3867780197" sldId="2147483722"/>
          </pc:sldLayoutMkLst>
          <pc:spChg chg="add del mod">
            <ac:chgData name="Simon Shaxted" userId="9f9508456a4a5dab" providerId="LiveId" clId="{637E014A-DC4E-4681-9229-D2CBB57988E5}" dt="2023-07-27T09:10:36.122" v="1647" actId="478"/>
            <ac:spMkLst>
              <pc:docMk/>
              <pc:sldMasterMk cId="2209100893" sldId="2147483721"/>
              <pc:sldLayoutMk cId="3867780197" sldId="2147483722"/>
              <ac:spMk id="2" creationId="{87B1C749-DDBD-A8A2-F788-6550AD5616ED}"/>
            </ac:spMkLst>
          </pc:spChg>
          <pc:spChg chg="add mod">
            <ac:chgData name="Simon Shaxted" userId="9f9508456a4a5dab" providerId="LiveId" clId="{637E014A-DC4E-4681-9229-D2CBB57988E5}" dt="2023-07-27T09:10:37.128" v="1648"/>
            <ac:spMkLst>
              <pc:docMk/>
              <pc:sldMasterMk cId="2209100893" sldId="2147483721"/>
              <pc:sldLayoutMk cId="3867780197" sldId="2147483722"/>
              <ac:spMk id="3" creationId="{32E5199C-958C-B076-26DE-23494978BAAD}"/>
            </ac:spMkLst>
          </pc:spChg>
        </pc:sldLayoutChg>
        <pc:sldLayoutChg chg="addSp delSp modSp add mod replId">
          <pc:chgData name="Simon Shaxted" userId="9f9508456a4a5dab" providerId="LiveId" clId="{637E014A-DC4E-4681-9229-D2CBB57988E5}" dt="2023-07-27T10:10:11.974" v="1782" actId="6014"/>
          <pc:sldLayoutMkLst>
            <pc:docMk/>
            <pc:sldMasterMk cId="2209100893" sldId="2147483721"/>
            <pc:sldLayoutMk cId="2068396353" sldId="2147483723"/>
          </pc:sldLayoutMkLst>
          <pc:spChg chg="add del mod">
            <ac:chgData name="Simon Shaxted" userId="9f9508456a4a5dab" providerId="LiveId" clId="{637E014A-DC4E-4681-9229-D2CBB57988E5}" dt="2023-07-27T09:10:40.226" v="1649" actId="478"/>
            <ac:spMkLst>
              <pc:docMk/>
              <pc:sldMasterMk cId="2209100893" sldId="2147483721"/>
              <pc:sldLayoutMk cId="2068396353" sldId="2147483723"/>
              <ac:spMk id="2" creationId="{C96BF598-82F1-9234-DD91-A7EC94EC0A18}"/>
            </ac:spMkLst>
          </pc:spChg>
          <pc:spChg chg="add mod">
            <ac:chgData name="Simon Shaxted" userId="9f9508456a4a5dab" providerId="LiveId" clId="{637E014A-DC4E-4681-9229-D2CBB57988E5}" dt="2023-07-27T09:10:40.998" v="1650"/>
            <ac:spMkLst>
              <pc:docMk/>
              <pc:sldMasterMk cId="2209100893" sldId="2147483721"/>
              <pc:sldLayoutMk cId="2068396353" sldId="2147483723"/>
              <ac:spMk id="3" creationId="{7FB341CF-C4AE-997D-F330-FEA6A6361B1B}"/>
            </ac:spMkLst>
          </pc:spChg>
        </pc:sldLayoutChg>
      </pc:sldMasterChg>
      <pc:sldMasterChg chg="addSp delSp modSp add mod addSldLayout modSldLayout">
        <pc:chgData name="Simon Shaxted" userId="9f9508456a4a5dab" providerId="LiveId" clId="{637E014A-DC4E-4681-9229-D2CBB57988E5}" dt="2023-07-27T10:22:41.523" v="1786" actId="478"/>
        <pc:sldMasterMkLst>
          <pc:docMk/>
          <pc:sldMasterMk cId="128930782" sldId="2147483724"/>
        </pc:sldMasterMkLst>
        <pc:spChg chg="add mod ord">
          <ac:chgData name="Simon Shaxted" userId="9f9508456a4a5dab" providerId="LiveId" clId="{637E014A-DC4E-4681-9229-D2CBB57988E5}" dt="2023-07-24T11:02:53.143" v="309" actId="167"/>
          <ac:spMkLst>
            <pc:docMk/>
            <pc:sldMasterMk cId="128930782" sldId="2147483724"/>
            <ac:spMk id="2" creationId="{E8902B91-56B5-17B4-6AA1-DBE6CE09903B}"/>
          </ac:spMkLst>
        </pc:spChg>
        <pc:spChg chg="add del mod">
          <ac:chgData name="Simon Shaxted" userId="9f9508456a4a5dab" providerId="LiveId" clId="{637E014A-DC4E-4681-9229-D2CBB57988E5}" dt="2023-07-27T10:22:41.523" v="1786" actId="478"/>
          <ac:spMkLst>
            <pc:docMk/>
            <pc:sldMasterMk cId="128930782" sldId="2147483724"/>
            <ac:spMk id="3" creationId="{2E2EAC1C-E8AD-57F0-781F-2DDDE04B79D6}"/>
          </ac:spMkLst>
        </pc:spChg>
        <pc:spChg chg="del">
          <ac:chgData name="Simon Shaxted" userId="9f9508456a4a5dab" providerId="LiveId" clId="{637E014A-DC4E-4681-9229-D2CBB57988E5}" dt="2023-07-24T13:53:32.857" v="451" actId="478"/>
          <ac:spMkLst>
            <pc:docMk/>
            <pc:sldMasterMk cId="128930782" sldId="2147483724"/>
            <ac:spMk id="3" creationId="{9D8DBF61-2A66-5F66-E720-846C13C103A7}"/>
          </ac:spMkLst>
        </pc:spChg>
        <pc:spChg chg="del">
          <ac:chgData name="Simon Shaxted" userId="9f9508456a4a5dab" providerId="LiveId" clId="{637E014A-DC4E-4681-9229-D2CBB57988E5}" dt="2023-07-24T13:53:36.848" v="452" actId="478"/>
          <ac:spMkLst>
            <pc:docMk/>
            <pc:sldMasterMk cId="128930782" sldId="2147483724"/>
            <ac:spMk id="5" creationId="{98DD6062-0998-AC7E-3F7E-5C5DAE4B5DFF}"/>
          </ac:spMkLst>
        </pc:spChg>
        <pc:spChg chg="add del mod">
          <ac:chgData name="Simon Shaxted" userId="9f9508456a4a5dab" providerId="LiveId" clId="{637E014A-DC4E-4681-9229-D2CBB57988E5}" dt="2023-07-24T11:23:22.416" v="360" actId="478"/>
          <ac:spMkLst>
            <pc:docMk/>
            <pc:sldMasterMk cId="128930782" sldId="2147483724"/>
            <ac:spMk id="8" creationId="{FE6532EB-D55B-D4E1-BB95-BFB5CD29B492}"/>
          </ac:spMkLst>
        </pc:spChg>
        <pc:spChg chg="add del mod">
          <ac:chgData name="Simon Shaxted" userId="9f9508456a4a5dab" providerId="LiveId" clId="{637E014A-DC4E-4681-9229-D2CBB57988E5}" dt="2023-07-24T11:23:23.095" v="361" actId="478"/>
          <ac:spMkLst>
            <pc:docMk/>
            <pc:sldMasterMk cId="128930782" sldId="2147483724"/>
            <ac:spMk id="9" creationId="{6FB42864-56ED-7CDB-91FB-D677D4656409}"/>
          </ac:spMkLst>
        </pc:spChg>
        <pc:spChg chg="add del mod">
          <ac:chgData name="Simon Shaxted" userId="9f9508456a4a5dab" providerId="LiveId" clId="{637E014A-DC4E-4681-9229-D2CBB57988E5}" dt="2023-07-24T11:23:23.864" v="362" actId="478"/>
          <ac:spMkLst>
            <pc:docMk/>
            <pc:sldMasterMk cId="128930782" sldId="2147483724"/>
            <ac:spMk id="10" creationId="{56051370-5E8B-5590-1087-BB8CF4B67A48}"/>
          </ac:spMkLst>
        </pc:spChg>
        <pc:spChg chg="add del mod">
          <ac:chgData name="Simon Shaxted" userId="9f9508456a4a5dab" providerId="LiveId" clId="{637E014A-DC4E-4681-9229-D2CBB57988E5}" dt="2023-07-24T11:23:25.305" v="363" actId="478"/>
          <ac:spMkLst>
            <pc:docMk/>
            <pc:sldMasterMk cId="128930782" sldId="2147483724"/>
            <ac:spMk id="11" creationId="{B840FCB6-CC03-0EFF-2D9A-88BFCDEE96FB}"/>
          </ac:spMkLst>
        </pc:spChg>
        <pc:picChg chg="mod">
          <ac:chgData name="Simon Shaxted" userId="9f9508456a4a5dab" providerId="LiveId" clId="{637E014A-DC4E-4681-9229-D2CBB57988E5}" dt="2023-07-24T11:02:43.324" v="307" actId="14826"/>
          <ac:picMkLst>
            <pc:docMk/>
            <pc:sldMasterMk cId="128930782" sldId="2147483724"/>
            <ac:picMk id="7" creationId="{36E6EC48-B77A-99B1-E6F6-7AAEF9235699}"/>
          </ac:picMkLst>
        </pc:picChg>
        <pc:sldLayoutChg chg="addSp modSp add mod replId">
          <pc:chgData name="Simon Shaxted" userId="9f9508456a4a5dab" providerId="LiveId" clId="{637E014A-DC4E-4681-9229-D2CBB57988E5}" dt="2023-07-27T10:08:16.819" v="1767" actId="6014"/>
          <pc:sldLayoutMkLst>
            <pc:docMk/>
            <pc:sldMasterMk cId="128930782" sldId="2147483724"/>
            <pc:sldLayoutMk cId="1498513227" sldId="2147483725"/>
          </pc:sldLayoutMkLst>
          <pc:spChg chg="add mod">
            <ac:chgData name="Simon Shaxted" userId="9f9508456a4a5dab" providerId="LiveId" clId="{637E014A-DC4E-4681-9229-D2CBB57988E5}" dt="2023-07-26T10:17:04.329" v="1491"/>
            <ac:spMkLst>
              <pc:docMk/>
              <pc:sldMasterMk cId="128930782" sldId="2147483724"/>
              <pc:sldLayoutMk cId="1498513227" sldId="2147483725"/>
              <ac:spMk id="2" creationId="{6D3EF764-35FA-0505-31EF-591FAB0AFFD1}"/>
            </ac:spMkLst>
          </pc:spChg>
        </pc:sldLayoutChg>
        <pc:sldLayoutChg chg="addSp delSp modSp add mod replId">
          <pc:chgData name="Simon Shaxted" userId="9f9508456a4a5dab" providerId="LiveId" clId="{637E014A-DC4E-4681-9229-D2CBB57988E5}" dt="2023-07-27T10:08:21.866" v="1768" actId="6014"/>
          <pc:sldLayoutMkLst>
            <pc:docMk/>
            <pc:sldMasterMk cId="128930782" sldId="2147483724"/>
            <pc:sldLayoutMk cId="2884336074" sldId="2147483726"/>
          </pc:sldLayoutMkLst>
          <pc:spChg chg="add del mod">
            <ac:chgData name="Simon Shaxted" userId="9f9508456a4a5dab" providerId="LiveId" clId="{637E014A-DC4E-4681-9229-D2CBB57988E5}" dt="2023-07-27T09:08:28.133" v="1586" actId="478"/>
            <ac:spMkLst>
              <pc:docMk/>
              <pc:sldMasterMk cId="128930782" sldId="2147483724"/>
              <pc:sldLayoutMk cId="2884336074" sldId="2147483726"/>
              <ac:spMk id="2" creationId="{791367FB-C18B-ED74-F7E2-2451C9C1FEC1}"/>
            </ac:spMkLst>
          </pc:spChg>
          <pc:spChg chg="add mod">
            <ac:chgData name="Simon Shaxted" userId="9f9508456a4a5dab" providerId="LiveId" clId="{637E014A-DC4E-4681-9229-D2CBB57988E5}" dt="2023-07-27T09:08:28.980" v="1587"/>
            <ac:spMkLst>
              <pc:docMk/>
              <pc:sldMasterMk cId="128930782" sldId="2147483724"/>
              <pc:sldLayoutMk cId="2884336074" sldId="2147483726"/>
              <ac:spMk id="3" creationId="{271D7691-58A2-E8FA-788B-B31464413BE3}"/>
            </ac:spMkLst>
          </pc:spChg>
        </pc:sldLayoutChg>
      </pc:sldMasterChg>
      <pc:sldMasterChg chg="delSp modSp add mod setBg addSldLayout modSldLayout">
        <pc:chgData name="Simon Shaxted" userId="9f9508456a4a5dab" providerId="LiveId" clId="{637E014A-DC4E-4681-9229-D2CBB57988E5}" dt="2023-07-27T10:08:59.604" v="1773" actId="6014"/>
        <pc:sldMasterMkLst>
          <pc:docMk/>
          <pc:sldMasterMk cId="2241275065" sldId="2147483727"/>
        </pc:sldMasterMkLst>
        <pc:spChg chg="del">
          <ac:chgData name="Simon Shaxted" userId="9f9508456a4a5dab" providerId="LiveId" clId="{637E014A-DC4E-4681-9229-D2CBB57988E5}" dt="2023-07-24T13:51:01.154" v="377" actId="478"/>
          <ac:spMkLst>
            <pc:docMk/>
            <pc:sldMasterMk cId="2241275065" sldId="2147483727"/>
            <ac:spMk id="3" creationId="{9D8DBF61-2A66-5F66-E720-846C13C103A7}"/>
          </ac:spMkLst>
        </pc:spChg>
        <pc:spChg chg="del mod">
          <ac:chgData name="Simon Shaxted" userId="9f9508456a4a5dab" providerId="LiveId" clId="{637E014A-DC4E-4681-9229-D2CBB57988E5}" dt="2023-07-24T13:52:45.032" v="450" actId="478"/>
          <ac:spMkLst>
            <pc:docMk/>
            <pc:sldMasterMk cId="2241275065" sldId="2147483727"/>
            <ac:spMk id="5" creationId="{98DD6062-0998-AC7E-3F7E-5C5DAE4B5DFF}"/>
          </ac:spMkLst>
        </pc:spChg>
        <pc:sldLayoutChg chg="addSp delSp modSp add mod replId">
          <pc:chgData name="Simon Shaxted" userId="9f9508456a4a5dab" providerId="LiveId" clId="{637E014A-DC4E-4681-9229-D2CBB57988E5}" dt="2023-07-27T10:08:38.223" v="1770" actId="6014"/>
          <pc:sldLayoutMkLst>
            <pc:docMk/>
            <pc:sldMasterMk cId="2241275065" sldId="2147483727"/>
            <pc:sldLayoutMk cId="596087607" sldId="2147483728"/>
          </pc:sldLayoutMkLst>
          <pc:spChg chg="add mod">
            <ac:chgData name="Simon Shaxted" userId="9f9508456a4a5dab" providerId="LiveId" clId="{637E014A-DC4E-4681-9229-D2CBB57988E5}" dt="2023-07-24T13:50:41.151" v="375"/>
            <ac:spMkLst>
              <pc:docMk/>
              <pc:sldMasterMk cId="2241275065" sldId="2147483727"/>
              <pc:sldLayoutMk cId="596087607" sldId="2147483728"/>
              <ac:spMk id="2" creationId="{8E005DC3-AC87-02C4-8E54-AC3911D14CC8}"/>
            </ac:spMkLst>
          </pc:spChg>
          <pc:spChg chg="add del mod">
            <ac:chgData name="Simon Shaxted" userId="9f9508456a4a5dab" providerId="LiveId" clId="{637E014A-DC4E-4681-9229-D2CBB57988E5}" dt="2023-07-27T09:08:37.780" v="1588" actId="478"/>
            <ac:spMkLst>
              <pc:docMk/>
              <pc:sldMasterMk cId="2241275065" sldId="2147483727"/>
              <pc:sldLayoutMk cId="596087607" sldId="2147483728"/>
              <ac:spMk id="3" creationId="{39F86D13-10FE-7AFD-BEB8-F09FB6977182}"/>
            </ac:spMkLst>
          </pc:spChg>
          <pc:spChg chg="add mod">
            <ac:chgData name="Simon Shaxted" userId="9f9508456a4a5dab" providerId="LiveId" clId="{637E014A-DC4E-4681-9229-D2CBB57988E5}" dt="2023-07-27T09:09:05.731" v="1592" actId="12788"/>
            <ac:spMkLst>
              <pc:docMk/>
              <pc:sldMasterMk cId="2241275065" sldId="2147483727"/>
              <pc:sldLayoutMk cId="596087607" sldId="2147483728"/>
              <ac:spMk id="4" creationId="{505F8246-5E9A-1411-4ACB-165830666304}"/>
            </ac:spMkLst>
          </pc:spChg>
          <pc:spChg chg="add mod">
            <ac:chgData name="Simon Shaxted" userId="9f9508456a4a5dab" providerId="LiveId" clId="{637E014A-DC4E-4681-9229-D2CBB57988E5}" dt="2023-07-27T09:08:38.662" v="1589"/>
            <ac:spMkLst>
              <pc:docMk/>
              <pc:sldMasterMk cId="2241275065" sldId="2147483727"/>
              <pc:sldLayoutMk cId="596087607" sldId="2147483728"/>
              <ac:spMk id="5" creationId="{4287E10A-4F5E-E77A-4586-3529E57D5513}"/>
            </ac:spMkLst>
          </pc:spChg>
        </pc:sldLayoutChg>
        <pc:sldLayoutChg chg="add mod replId">
          <pc:chgData name="Simon Shaxted" userId="9f9508456a4a5dab" providerId="LiveId" clId="{637E014A-DC4E-4681-9229-D2CBB57988E5}" dt="2023-07-24T13:49:22.316" v="372" actId="2890"/>
          <pc:sldLayoutMkLst>
            <pc:docMk/>
            <pc:sldMasterMk cId="2241275065" sldId="2147483727"/>
            <pc:sldLayoutMk cId="2397177537" sldId="2147483729"/>
          </pc:sldLayoutMkLst>
        </pc:sldLayoutChg>
        <pc:sldLayoutChg chg="addSp delSp modSp add mod modTransition">
          <pc:chgData name="Simon Shaxted" userId="9f9508456a4a5dab" providerId="LiveId" clId="{637E014A-DC4E-4681-9229-D2CBB57988E5}" dt="2023-07-27T10:08:45.746" v="1771" actId="6014"/>
          <pc:sldLayoutMkLst>
            <pc:docMk/>
            <pc:sldMasterMk cId="2241275065" sldId="2147483727"/>
            <pc:sldLayoutMk cId="3303536651" sldId="2147483730"/>
          </pc:sldLayoutMkLst>
          <pc:spChg chg="mod">
            <ac:chgData name="Simon Shaxted" userId="9f9508456a4a5dab" providerId="LiveId" clId="{637E014A-DC4E-4681-9229-D2CBB57988E5}" dt="2023-07-24T14:27:02.129" v="927" actId="20577"/>
            <ac:spMkLst>
              <pc:docMk/>
              <pc:sldMasterMk cId="2241275065" sldId="2147483727"/>
              <pc:sldLayoutMk cId="3303536651" sldId="2147483730"/>
              <ac:spMk id="2" creationId="{8E005DC3-AC87-02C4-8E54-AC3911D14CC8}"/>
            </ac:spMkLst>
          </pc:spChg>
          <pc:spChg chg="del mod">
            <ac:chgData name="Simon Shaxted" userId="9f9508456a4a5dab" providerId="LiveId" clId="{637E014A-DC4E-4681-9229-D2CBB57988E5}" dt="2023-07-27T09:09:09.328" v="1593" actId="478"/>
            <ac:spMkLst>
              <pc:docMk/>
              <pc:sldMasterMk cId="2241275065" sldId="2147483727"/>
              <pc:sldLayoutMk cId="3303536651" sldId="2147483730"/>
              <ac:spMk id="3" creationId="{39F86D13-10FE-7AFD-BEB8-F09FB6977182}"/>
            </ac:spMkLst>
          </pc:spChg>
          <pc:spChg chg="del">
            <ac:chgData name="Simon Shaxted" userId="9f9508456a4a5dab" providerId="LiveId" clId="{637E014A-DC4E-4681-9229-D2CBB57988E5}" dt="2023-07-24T14:18:31.831" v="515" actId="478"/>
            <ac:spMkLst>
              <pc:docMk/>
              <pc:sldMasterMk cId="2241275065" sldId="2147483727"/>
              <pc:sldLayoutMk cId="3303536651" sldId="2147483730"/>
              <ac:spMk id="4" creationId="{505F8246-5E9A-1411-4ACB-165830666304}"/>
            </ac:spMkLst>
          </pc:spChg>
          <pc:spChg chg="add mod">
            <ac:chgData name="Simon Shaxted" userId="9f9508456a4a5dab" providerId="LiveId" clId="{637E014A-DC4E-4681-9229-D2CBB57988E5}" dt="2023-07-27T09:10:15.848" v="1642" actId="20577"/>
            <ac:spMkLst>
              <pc:docMk/>
              <pc:sldMasterMk cId="2241275065" sldId="2147483727"/>
              <pc:sldLayoutMk cId="3303536651" sldId="2147483730"/>
              <ac:spMk id="4" creationId="{6AC85986-72E8-A6BE-4BB9-51BDEBB2263F}"/>
            </ac:spMkLst>
          </pc:spChg>
          <pc:spChg chg="add mod">
            <ac:chgData name="Simon Shaxted" userId="9f9508456a4a5dab" providerId="LiveId" clId="{637E014A-DC4E-4681-9229-D2CBB57988E5}" dt="2023-07-24T14:26:37.256" v="926" actId="1036"/>
            <ac:spMkLst>
              <pc:docMk/>
              <pc:sldMasterMk cId="2241275065" sldId="2147483727"/>
              <pc:sldLayoutMk cId="3303536651" sldId="2147483730"/>
              <ac:spMk id="5" creationId="{6872F2CC-9FDE-E364-8806-1E9628C7FAA8}"/>
            </ac:spMkLst>
          </pc:spChg>
          <pc:spChg chg="add mod">
            <ac:chgData name="Simon Shaxted" userId="9f9508456a4a5dab" providerId="LiveId" clId="{637E014A-DC4E-4681-9229-D2CBB57988E5}" dt="2023-07-27T09:30:13.640" v="1690" actId="20577"/>
            <ac:spMkLst>
              <pc:docMk/>
              <pc:sldMasterMk cId="2241275065" sldId="2147483727"/>
              <pc:sldLayoutMk cId="3303536651" sldId="2147483730"/>
              <ac:spMk id="6" creationId="{9C1F498C-0A23-04A2-8DA8-5DE1A75F8397}"/>
            </ac:spMkLst>
          </pc:spChg>
          <pc:spChg chg="add mod">
            <ac:chgData name="Simon Shaxted" userId="9f9508456a4a5dab" providerId="LiveId" clId="{637E014A-DC4E-4681-9229-D2CBB57988E5}" dt="2023-07-24T14:22:32.918" v="648" actId="1035"/>
            <ac:spMkLst>
              <pc:docMk/>
              <pc:sldMasterMk cId="2241275065" sldId="2147483727"/>
              <pc:sldLayoutMk cId="3303536651" sldId="2147483730"/>
              <ac:spMk id="7" creationId="{40BC0B00-65D1-8F06-3A90-C1630663D965}"/>
            </ac:spMkLst>
          </pc:spChg>
          <pc:spChg chg="add mod">
            <ac:chgData name="Simon Shaxted" userId="9f9508456a4a5dab" providerId="LiveId" clId="{637E014A-DC4E-4681-9229-D2CBB57988E5}" dt="2023-07-27T09:29:09.639" v="1651" actId="113"/>
            <ac:spMkLst>
              <pc:docMk/>
              <pc:sldMasterMk cId="2241275065" sldId="2147483727"/>
              <pc:sldLayoutMk cId="3303536651" sldId="2147483730"/>
              <ac:spMk id="8" creationId="{FC0B280E-FBF5-E03D-A0E0-BE7B1236ABCE}"/>
            </ac:spMkLst>
          </pc:spChg>
          <pc:spChg chg="add mod">
            <ac:chgData name="Simon Shaxted" userId="9f9508456a4a5dab" providerId="LiveId" clId="{637E014A-DC4E-4681-9229-D2CBB57988E5}" dt="2023-07-24T14:26:37.256" v="926" actId="1036"/>
            <ac:spMkLst>
              <pc:docMk/>
              <pc:sldMasterMk cId="2241275065" sldId="2147483727"/>
              <pc:sldLayoutMk cId="3303536651" sldId="2147483730"/>
              <ac:spMk id="9" creationId="{D0A8B541-C584-46BF-257E-AFE85A8FD444}"/>
            </ac:spMkLst>
          </pc:spChg>
          <pc:picChg chg="add mod">
            <ac:chgData name="Simon Shaxted" userId="9f9508456a4a5dab" providerId="LiveId" clId="{637E014A-DC4E-4681-9229-D2CBB57988E5}" dt="2023-07-24T14:28:05.360" v="944" actId="208"/>
            <ac:picMkLst>
              <pc:docMk/>
              <pc:sldMasterMk cId="2241275065" sldId="2147483727"/>
              <pc:sldLayoutMk cId="3303536651" sldId="2147483730"/>
              <ac:picMk id="11" creationId="{0C3E6DDC-7483-8990-B244-186733AD6131}"/>
            </ac:picMkLst>
          </pc:picChg>
        </pc:sldLayoutChg>
        <pc:sldLayoutChg chg="addSp delSp modSp add mod modTransition">
          <pc:chgData name="Simon Shaxted" userId="9f9508456a4a5dab" providerId="LiveId" clId="{637E014A-DC4E-4681-9229-D2CBB57988E5}" dt="2023-07-27T10:08:59.604" v="1773" actId="6014"/>
          <pc:sldLayoutMkLst>
            <pc:docMk/>
            <pc:sldMasterMk cId="2241275065" sldId="2147483727"/>
            <pc:sldLayoutMk cId="654728835" sldId="2147483731"/>
          </pc:sldLayoutMkLst>
          <pc:spChg chg="del mod">
            <ac:chgData name="Simon Shaxted" userId="9f9508456a4a5dab" providerId="LiveId" clId="{637E014A-DC4E-4681-9229-D2CBB57988E5}" dt="2023-07-27T09:09:24.876" v="1597" actId="478"/>
            <ac:spMkLst>
              <pc:docMk/>
              <pc:sldMasterMk cId="2241275065" sldId="2147483727"/>
              <pc:sldLayoutMk cId="654728835" sldId="2147483731"/>
              <ac:spMk id="3" creationId="{39F86D13-10FE-7AFD-BEB8-F09FB6977182}"/>
            </ac:spMkLst>
          </pc:spChg>
          <pc:spChg chg="add mod">
            <ac:chgData name="Simon Shaxted" userId="9f9508456a4a5dab" providerId="LiveId" clId="{637E014A-DC4E-4681-9229-D2CBB57988E5}" dt="2023-07-24T14:52:48.002" v="1348" actId="20577"/>
            <ac:spMkLst>
              <pc:docMk/>
              <pc:sldMasterMk cId="2241275065" sldId="2147483727"/>
              <pc:sldLayoutMk cId="654728835" sldId="2147483731"/>
              <ac:spMk id="4" creationId="{1F02934A-FD40-6F4B-9DDA-D0D67A1CA3B0}"/>
            </ac:spMkLst>
          </pc:spChg>
          <pc:spChg chg="del">
            <ac:chgData name="Simon Shaxted" userId="9f9508456a4a5dab" providerId="LiveId" clId="{637E014A-DC4E-4681-9229-D2CBB57988E5}" dt="2023-07-24T14:28:44.448" v="953" actId="478"/>
            <ac:spMkLst>
              <pc:docMk/>
              <pc:sldMasterMk cId="2241275065" sldId="2147483727"/>
              <pc:sldLayoutMk cId="654728835" sldId="2147483731"/>
              <ac:spMk id="5" creationId="{6872F2CC-9FDE-E364-8806-1E9628C7FAA8}"/>
            </ac:spMkLst>
          </pc:spChg>
          <pc:spChg chg="add mod">
            <ac:chgData name="Simon Shaxted" userId="9f9508456a4a5dab" providerId="LiveId" clId="{637E014A-DC4E-4681-9229-D2CBB57988E5}" dt="2023-07-27T09:10:07.640" v="1640" actId="20577"/>
            <ac:spMkLst>
              <pc:docMk/>
              <pc:sldMasterMk cId="2241275065" sldId="2147483727"/>
              <pc:sldLayoutMk cId="654728835" sldId="2147483731"/>
              <ac:spMk id="5" creationId="{C699C550-EAA0-728D-82A6-7AD32FEF2747}"/>
            </ac:spMkLst>
          </pc:spChg>
          <pc:spChg chg="del">
            <ac:chgData name="Simon Shaxted" userId="9f9508456a4a5dab" providerId="LiveId" clId="{637E014A-DC4E-4681-9229-D2CBB57988E5}" dt="2023-07-24T14:28:44.448" v="953" actId="478"/>
            <ac:spMkLst>
              <pc:docMk/>
              <pc:sldMasterMk cId="2241275065" sldId="2147483727"/>
              <pc:sldLayoutMk cId="654728835" sldId="2147483731"/>
              <ac:spMk id="6" creationId="{9C1F498C-0A23-04A2-8DA8-5DE1A75F8397}"/>
            </ac:spMkLst>
          </pc:spChg>
          <pc:spChg chg="del">
            <ac:chgData name="Simon Shaxted" userId="9f9508456a4a5dab" providerId="LiveId" clId="{637E014A-DC4E-4681-9229-D2CBB57988E5}" dt="2023-07-24T14:28:44.448" v="953" actId="478"/>
            <ac:spMkLst>
              <pc:docMk/>
              <pc:sldMasterMk cId="2241275065" sldId="2147483727"/>
              <pc:sldLayoutMk cId="654728835" sldId="2147483731"/>
              <ac:spMk id="7" creationId="{40BC0B00-65D1-8F06-3A90-C1630663D965}"/>
            </ac:spMkLst>
          </pc:spChg>
          <pc:spChg chg="del">
            <ac:chgData name="Simon Shaxted" userId="9f9508456a4a5dab" providerId="LiveId" clId="{637E014A-DC4E-4681-9229-D2CBB57988E5}" dt="2023-07-24T14:28:44.448" v="953" actId="478"/>
            <ac:spMkLst>
              <pc:docMk/>
              <pc:sldMasterMk cId="2241275065" sldId="2147483727"/>
              <pc:sldLayoutMk cId="654728835" sldId="2147483731"/>
              <ac:spMk id="8" creationId="{FC0B280E-FBF5-E03D-A0E0-BE7B1236ABCE}"/>
            </ac:spMkLst>
          </pc:spChg>
          <pc:spChg chg="del">
            <ac:chgData name="Simon Shaxted" userId="9f9508456a4a5dab" providerId="LiveId" clId="{637E014A-DC4E-4681-9229-D2CBB57988E5}" dt="2023-07-24T14:28:44.448" v="953" actId="478"/>
            <ac:spMkLst>
              <pc:docMk/>
              <pc:sldMasterMk cId="2241275065" sldId="2147483727"/>
              <pc:sldLayoutMk cId="654728835" sldId="2147483731"/>
              <ac:spMk id="9" creationId="{D0A8B541-C584-46BF-257E-AFE85A8FD444}"/>
            </ac:spMkLst>
          </pc:spChg>
          <pc:spChg chg="add mod">
            <ac:chgData name="Simon Shaxted" userId="9f9508456a4a5dab" providerId="LiveId" clId="{637E014A-DC4E-4681-9229-D2CBB57988E5}" dt="2023-07-24T14:52:53.186" v="1353" actId="20577"/>
            <ac:spMkLst>
              <pc:docMk/>
              <pc:sldMasterMk cId="2241275065" sldId="2147483727"/>
              <pc:sldLayoutMk cId="654728835" sldId="2147483731"/>
              <ac:spMk id="10" creationId="{77463680-44BE-622E-A9A8-BD81B5119726}"/>
            </ac:spMkLst>
          </pc:spChg>
          <pc:spChg chg="add mod">
            <ac:chgData name="Simon Shaxted" userId="9f9508456a4a5dab" providerId="LiveId" clId="{637E014A-DC4E-4681-9229-D2CBB57988E5}" dt="2023-07-24T14:33:49.328" v="1051" actId="20577"/>
            <ac:spMkLst>
              <pc:docMk/>
              <pc:sldMasterMk cId="2241275065" sldId="2147483727"/>
              <pc:sldLayoutMk cId="654728835" sldId="2147483731"/>
              <ac:spMk id="12" creationId="{0C8037E9-522B-4AFC-7605-09043A36A9CE}"/>
            </ac:spMkLst>
          </pc:spChg>
          <pc:spChg chg="add mod">
            <ac:chgData name="Simon Shaxted" userId="9f9508456a4a5dab" providerId="LiveId" clId="{637E014A-DC4E-4681-9229-D2CBB57988E5}" dt="2023-07-24T14:33:57.444" v="1064" actId="20577"/>
            <ac:spMkLst>
              <pc:docMk/>
              <pc:sldMasterMk cId="2241275065" sldId="2147483727"/>
              <pc:sldLayoutMk cId="654728835" sldId="2147483731"/>
              <ac:spMk id="13" creationId="{6C751071-FCE7-5D92-7045-8AD32C73FA0A}"/>
            </ac:spMkLst>
          </pc:spChg>
          <pc:spChg chg="add mod">
            <ac:chgData name="Simon Shaxted" userId="9f9508456a4a5dab" providerId="LiveId" clId="{637E014A-DC4E-4681-9229-D2CBB57988E5}" dt="2023-07-24T14:34:43.969" v="1116" actId="20577"/>
            <ac:spMkLst>
              <pc:docMk/>
              <pc:sldMasterMk cId="2241275065" sldId="2147483727"/>
              <pc:sldLayoutMk cId="654728835" sldId="2147483731"/>
              <ac:spMk id="14" creationId="{9C898927-9479-55D6-29D3-B1236D789EAD}"/>
            </ac:spMkLst>
          </pc:spChg>
          <pc:spChg chg="add mod">
            <ac:chgData name="Simon Shaxted" userId="9f9508456a4a5dab" providerId="LiveId" clId="{637E014A-DC4E-4681-9229-D2CBB57988E5}" dt="2023-07-24T14:55:26.711" v="1429" actId="20577"/>
            <ac:spMkLst>
              <pc:docMk/>
              <pc:sldMasterMk cId="2241275065" sldId="2147483727"/>
              <pc:sldLayoutMk cId="654728835" sldId="2147483731"/>
              <ac:spMk id="15" creationId="{E3C12B58-862B-CD35-B25F-F72CA0551890}"/>
            </ac:spMkLst>
          </pc:spChg>
          <pc:spChg chg="add mod">
            <ac:chgData name="Simon Shaxted" userId="9f9508456a4a5dab" providerId="LiveId" clId="{637E014A-DC4E-4681-9229-D2CBB57988E5}" dt="2023-07-24T14:54:14.658" v="1426" actId="1035"/>
            <ac:spMkLst>
              <pc:docMk/>
              <pc:sldMasterMk cId="2241275065" sldId="2147483727"/>
              <pc:sldLayoutMk cId="654728835" sldId="2147483731"/>
              <ac:spMk id="16" creationId="{8B782126-5EEA-F489-784F-2E1126132FAD}"/>
            </ac:spMkLst>
          </pc:spChg>
          <pc:picChg chg="mod">
            <ac:chgData name="Simon Shaxted" userId="9f9508456a4a5dab" providerId="LiveId" clId="{637E014A-DC4E-4681-9229-D2CBB57988E5}" dt="2023-07-24T14:28:32.186" v="952" actId="14826"/>
            <ac:picMkLst>
              <pc:docMk/>
              <pc:sldMasterMk cId="2241275065" sldId="2147483727"/>
              <pc:sldLayoutMk cId="654728835" sldId="2147483731"/>
              <ac:picMk id="11" creationId="{0C3E6DDC-7483-8990-B244-186733AD6131}"/>
            </ac:picMkLst>
          </pc:picChg>
        </pc:sldLayoutChg>
        <pc:sldLayoutChg chg="addSp delSp modSp add mod modTransition modAnim">
          <pc:chgData name="Simon Shaxted" userId="9f9508456a4a5dab" providerId="LiveId" clId="{637E014A-DC4E-4681-9229-D2CBB57988E5}" dt="2023-07-27T10:08:51.144" v="1772" actId="6014"/>
          <pc:sldLayoutMkLst>
            <pc:docMk/>
            <pc:sldMasterMk cId="2241275065" sldId="2147483727"/>
            <pc:sldLayoutMk cId="1859466271" sldId="2147483732"/>
          </pc:sldLayoutMkLst>
          <pc:spChg chg="del mod">
            <ac:chgData name="Simon Shaxted" userId="9f9508456a4a5dab" providerId="LiveId" clId="{637E014A-DC4E-4681-9229-D2CBB57988E5}" dt="2023-07-27T09:09:14.610" v="1595" actId="478"/>
            <ac:spMkLst>
              <pc:docMk/>
              <pc:sldMasterMk cId="2241275065" sldId="2147483727"/>
              <pc:sldLayoutMk cId="1859466271" sldId="2147483732"/>
              <ac:spMk id="3" creationId="{39F86D13-10FE-7AFD-BEB8-F09FB6977182}"/>
            </ac:spMkLst>
          </pc:spChg>
          <pc:spChg chg="add mod">
            <ac:chgData name="Simon Shaxted" userId="9f9508456a4a5dab" providerId="LiveId" clId="{637E014A-DC4E-4681-9229-D2CBB57988E5}" dt="2023-07-27T09:31:26.104" v="1692" actId="1076"/>
            <ac:spMkLst>
              <pc:docMk/>
              <pc:sldMasterMk cId="2241275065" sldId="2147483727"/>
              <pc:sldLayoutMk cId="1859466271" sldId="2147483732"/>
              <ac:spMk id="4" creationId="{AFF410C9-FB34-8C7D-1C7D-39281D7279C2}"/>
            </ac:spMkLst>
          </pc:spChg>
          <pc:spChg chg="del">
            <ac:chgData name="Simon Shaxted" userId="9f9508456a4a5dab" providerId="LiveId" clId="{637E014A-DC4E-4681-9229-D2CBB57988E5}" dt="2023-07-24T14:31:10.121" v="1006" actId="478"/>
            <ac:spMkLst>
              <pc:docMk/>
              <pc:sldMasterMk cId="2241275065" sldId="2147483727"/>
              <pc:sldLayoutMk cId="1859466271" sldId="2147483732"/>
              <ac:spMk id="5" creationId="{6872F2CC-9FDE-E364-8806-1E9628C7FAA8}"/>
            </ac:spMkLst>
          </pc:spChg>
          <pc:spChg chg="add mod">
            <ac:chgData name="Simon Shaxted" userId="9f9508456a4a5dab" providerId="LiveId" clId="{637E014A-DC4E-4681-9229-D2CBB57988E5}" dt="2023-07-27T09:10:00.248" v="1627" actId="20577"/>
            <ac:spMkLst>
              <pc:docMk/>
              <pc:sldMasterMk cId="2241275065" sldId="2147483727"/>
              <pc:sldLayoutMk cId="1859466271" sldId="2147483732"/>
              <ac:spMk id="5" creationId="{9618A867-6037-DED1-A48F-179AE4B86126}"/>
            </ac:spMkLst>
          </pc:spChg>
          <pc:spChg chg="add mod">
            <ac:chgData name="Simon Shaxted" userId="9f9508456a4a5dab" providerId="LiveId" clId="{637E014A-DC4E-4681-9229-D2CBB57988E5}" dt="2023-07-27T09:33:03.016" v="1743" actId="113"/>
            <ac:spMkLst>
              <pc:docMk/>
              <pc:sldMasterMk cId="2241275065" sldId="2147483727"/>
              <pc:sldLayoutMk cId="1859466271" sldId="2147483732"/>
              <ac:spMk id="6" creationId="{4AA3EFB0-3137-CF72-9CD6-FE2E0749F610}"/>
            </ac:spMkLst>
          </pc:spChg>
          <pc:spChg chg="del">
            <ac:chgData name="Simon Shaxted" userId="9f9508456a4a5dab" providerId="LiveId" clId="{637E014A-DC4E-4681-9229-D2CBB57988E5}" dt="2023-07-24T14:31:10.121" v="1006" actId="478"/>
            <ac:spMkLst>
              <pc:docMk/>
              <pc:sldMasterMk cId="2241275065" sldId="2147483727"/>
              <pc:sldLayoutMk cId="1859466271" sldId="2147483732"/>
              <ac:spMk id="6" creationId="{9C1F498C-0A23-04A2-8DA8-5DE1A75F8397}"/>
            </ac:spMkLst>
          </pc:spChg>
          <pc:spChg chg="del">
            <ac:chgData name="Simon Shaxted" userId="9f9508456a4a5dab" providerId="LiveId" clId="{637E014A-DC4E-4681-9229-D2CBB57988E5}" dt="2023-07-24T14:31:10.121" v="1006" actId="478"/>
            <ac:spMkLst>
              <pc:docMk/>
              <pc:sldMasterMk cId="2241275065" sldId="2147483727"/>
              <pc:sldLayoutMk cId="1859466271" sldId="2147483732"/>
              <ac:spMk id="7" creationId="{40BC0B00-65D1-8F06-3A90-C1630663D965}"/>
            </ac:spMkLst>
          </pc:spChg>
          <pc:spChg chg="add mod">
            <ac:chgData name="Simon Shaxted" userId="9f9508456a4a5dab" providerId="LiveId" clId="{637E014A-DC4E-4681-9229-D2CBB57988E5}" dt="2023-07-27T09:33:01.039" v="1742" actId="1076"/>
            <ac:spMkLst>
              <pc:docMk/>
              <pc:sldMasterMk cId="2241275065" sldId="2147483727"/>
              <pc:sldLayoutMk cId="1859466271" sldId="2147483732"/>
              <ac:spMk id="7" creationId="{8F7CB9DE-FC48-ADA3-83EF-107A3DF9B5DF}"/>
            </ac:spMkLst>
          </pc:spChg>
          <pc:spChg chg="del">
            <ac:chgData name="Simon Shaxted" userId="9f9508456a4a5dab" providerId="LiveId" clId="{637E014A-DC4E-4681-9229-D2CBB57988E5}" dt="2023-07-24T14:31:10.121" v="1006" actId="478"/>
            <ac:spMkLst>
              <pc:docMk/>
              <pc:sldMasterMk cId="2241275065" sldId="2147483727"/>
              <pc:sldLayoutMk cId="1859466271" sldId="2147483732"/>
              <ac:spMk id="8" creationId="{FC0B280E-FBF5-E03D-A0E0-BE7B1236ABCE}"/>
            </ac:spMkLst>
          </pc:spChg>
          <pc:spChg chg="del">
            <ac:chgData name="Simon Shaxted" userId="9f9508456a4a5dab" providerId="LiveId" clId="{637E014A-DC4E-4681-9229-D2CBB57988E5}" dt="2023-07-24T14:31:10.121" v="1006" actId="478"/>
            <ac:spMkLst>
              <pc:docMk/>
              <pc:sldMasterMk cId="2241275065" sldId="2147483727"/>
              <pc:sldLayoutMk cId="1859466271" sldId="2147483732"/>
              <ac:spMk id="9" creationId="{D0A8B541-C584-46BF-257E-AFE85A8FD444}"/>
            </ac:spMkLst>
          </pc:spChg>
          <pc:spChg chg="add mod">
            <ac:chgData name="Simon Shaxted" userId="9f9508456a4a5dab" providerId="LiveId" clId="{637E014A-DC4E-4681-9229-D2CBB57988E5}" dt="2023-07-24T14:39:01.502" v="1343" actId="1038"/>
            <ac:spMkLst>
              <pc:docMk/>
              <pc:sldMasterMk cId="2241275065" sldId="2147483727"/>
              <pc:sldLayoutMk cId="1859466271" sldId="2147483732"/>
              <ac:spMk id="10" creationId="{B8DD5A78-4AF3-3B84-C13C-62B395BCE0CB}"/>
            </ac:spMkLst>
          </pc:spChg>
        </pc:sldLayoutChg>
      </pc:sldMasterChg>
      <pc:sldMasterChg chg="add mod addSldLayout modSldLayout">
        <pc:chgData name="Simon Shaxted" userId="9f9508456a4a5dab" providerId="LiveId" clId="{637E014A-DC4E-4681-9229-D2CBB57988E5}" dt="2023-07-27T10:23:00.120" v="1787" actId="2890"/>
        <pc:sldMasterMkLst>
          <pc:docMk/>
          <pc:sldMasterMk cId="214190066" sldId="2147483735"/>
        </pc:sldMasterMkLst>
        <pc:sldLayoutChg chg="add mod replId">
          <pc:chgData name="Simon Shaxted" userId="9f9508456a4a5dab" providerId="LiveId" clId="{637E014A-DC4E-4681-9229-D2CBB57988E5}" dt="2023-07-27T10:23:00.120" v="1787" actId="2890"/>
          <pc:sldLayoutMkLst>
            <pc:docMk/>
            <pc:sldMasterMk cId="214190066" sldId="2147483735"/>
            <pc:sldLayoutMk cId="592739994" sldId="2147483736"/>
          </pc:sldLayoutMkLst>
        </pc:sldLayoutChg>
        <pc:sldLayoutChg chg="add mod replId">
          <pc:chgData name="Simon Shaxted" userId="9f9508456a4a5dab" providerId="LiveId" clId="{637E014A-DC4E-4681-9229-D2CBB57988E5}" dt="2023-07-27T10:23:00.120" v="1787" actId="2890"/>
          <pc:sldLayoutMkLst>
            <pc:docMk/>
            <pc:sldMasterMk cId="214190066" sldId="2147483735"/>
            <pc:sldLayoutMk cId="1643721035" sldId="2147483737"/>
          </pc:sldLayoutMkLst>
        </pc:sldLayoutChg>
      </pc:sldMasterChg>
    </pc:docChg>
  </pc:docChgLst>
  <pc:docChgLst>
    <pc:chgData name="Simon Shaxted" userId="9f9508456a4a5dab" providerId="LiveId" clId="{5CF73140-B97E-422F-B864-6E1F9EA9ACB6}"/>
    <pc:docChg chg="custSel modSld delMainMaster">
      <pc:chgData name="Simon Shaxted" userId="9f9508456a4a5dab" providerId="LiveId" clId="{5CF73140-B97E-422F-B864-6E1F9EA9ACB6}" dt="2023-09-01T18:32:43.409" v="98" actId="2696"/>
      <pc:docMkLst>
        <pc:docMk/>
      </pc:docMkLst>
      <pc:sldChg chg="mod modClrScheme chgLayout">
        <pc:chgData name="Simon Shaxted" userId="9f9508456a4a5dab" providerId="LiveId" clId="{5CF73140-B97E-422F-B864-6E1F9EA9ACB6}" dt="2023-09-01T18:32:25.506" v="0" actId="700"/>
        <pc:sldMkLst>
          <pc:docMk/>
          <pc:sldMk cId="906457398" sldId="265"/>
        </pc:sldMkLst>
      </pc:sldChg>
      <pc:sldMasterChg chg="del delSldLayout">
        <pc:chgData name="Simon Shaxted" userId="9f9508456a4a5dab" providerId="LiveId" clId="{5CF73140-B97E-422F-B864-6E1F9EA9ACB6}" dt="2023-09-01T18:32:35.982" v="4" actId="2696"/>
        <pc:sldMasterMkLst>
          <pc:docMk/>
          <pc:sldMasterMk cId="1307841505" sldId="2147483690"/>
        </pc:sldMasterMkLst>
        <pc:sldLayoutChg chg="del">
          <pc:chgData name="Simon Shaxted" userId="9f9508456a4a5dab" providerId="LiveId" clId="{5CF73140-B97E-422F-B864-6E1F9EA9ACB6}" dt="2023-09-01T18:32:35.954" v="1" actId="2696"/>
          <pc:sldLayoutMkLst>
            <pc:docMk/>
            <pc:sldMasterMk cId="1307841505" sldId="2147483690"/>
            <pc:sldLayoutMk cId="3525620426" sldId="2147483694"/>
          </pc:sldLayoutMkLst>
        </pc:sldLayoutChg>
        <pc:sldLayoutChg chg="del">
          <pc:chgData name="Simon Shaxted" userId="9f9508456a4a5dab" providerId="LiveId" clId="{5CF73140-B97E-422F-B864-6E1F9EA9ACB6}" dt="2023-09-01T18:32:35.964" v="2" actId="2696"/>
          <pc:sldLayoutMkLst>
            <pc:docMk/>
            <pc:sldMasterMk cId="1307841505" sldId="2147483690"/>
            <pc:sldLayoutMk cId="4111876853" sldId="2147483733"/>
          </pc:sldLayoutMkLst>
        </pc:sldLayoutChg>
        <pc:sldLayoutChg chg="del">
          <pc:chgData name="Simon Shaxted" userId="9f9508456a4a5dab" providerId="LiveId" clId="{5CF73140-B97E-422F-B864-6E1F9EA9ACB6}" dt="2023-09-01T18:32:35.972" v="3" actId="2696"/>
          <pc:sldLayoutMkLst>
            <pc:docMk/>
            <pc:sldMasterMk cId="1307841505" sldId="2147483690"/>
            <pc:sldLayoutMk cId="824499018" sldId="2147483845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8.755" v="26" actId="2696"/>
        <pc:sldMasterMkLst>
          <pc:docMk/>
          <pc:sldMasterMk cId="109025242" sldId="2147483695"/>
        </pc:sldMasterMkLst>
        <pc:sldLayoutChg chg="del">
          <pc:chgData name="Simon Shaxted" userId="9f9508456a4a5dab" providerId="LiveId" clId="{5CF73140-B97E-422F-B864-6E1F9EA9ACB6}" dt="2023-09-01T18:32:38.740" v="24" actId="2696"/>
          <pc:sldLayoutMkLst>
            <pc:docMk/>
            <pc:sldMasterMk cId="109025242" sldId="2147483695"/>
            <pc:sldLayoutMk cId="1792531094" sldId="2147483696"/>
          </pc:sldLayoutMkLst>
        </pc:sldLayoutChg>
        <pc:sldLayoutChg chg="del">
          <pc:chgData name="Simon Shaxted" userId="9f9508456a4a5dab" providerId="LiveId" clId="{5CF73140-B97E-422F-B864-6E1F9EA9ACB6}" dt="2023-09-01T18:32:38.747" v="25" actId="2696"/>
          <pc:sldLayoutMkLst>
            <pc:docMk/>
            <pc:sldMasterMk cId="109025242" sldId="2147483695"/>
            <pc:sldLayoutMk cId="2363072315" sldId="2147483697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9.112" v="37" actId="2696"/>
        <pc:sldMasterMkLst>
          <pc:docMk/>
          <pc:sldMasterMk cId="214336556" sldId="2147483698"/>
        </pc:sldMasterMkLst>
        <pc:sldLayoutChg chg="del">
          <pc:chgData name="Simon Shaxted" userId="9f9508456a4a5dab" providerId="LiveId" clId="{5CF73140-B97E-422F-B864-6E1F9EA9ACB6}" dt="2023-09-01T18:32:39.092" v="34" actId="2696"/>
          <pc:sldLayoutMkLst>
            <pc:docMk/>
            <pc:sldMasterMk cId="214336556" sldId="2147483698"/>
            <pc:sldLayoutMk cId="2566723745" sldId="2147483699"/>
          </pc:sldLayoutMkLst>
        </pc:sldLayoutChg>
        <pc:sldLayoutChg chg="del">
          <pc:chgData name="Simon Shaxted" userId="9f9508456a4a5dab" providerId="LiveId" clId="{5CF73140-B97E-422F-B864-6E1F9EA9ACB6}" dt="2023-09-01T18:32:39.099" v="35" actId="2696"/>
          <pc:sldLayoutMkLst>
            <pc:docMk/>
            <pc:sldMasterMk cId="214336556" sldId="2147483698"/>
            <pc:sldLayoutMk cId="2054585086" sldId="2147483734"/>
          </pc:sldLayoutMkLst>
        </pc:sldLayoutChg>
        <pc:sldLayoutChg chg="del">
          <pc:chgData name="Simon Shaxted" userId="9f9508456a4a5dab" providerId="LiveId" clId="{5CF73140-B97E-422F-B864-6E1F9EA9ACB6}" dt="2023-09-01T18:32:39.106" v="36" actId="2696"/>
          <pc:sldLayoutMkLst>
            <pc:docMk/>
            <pc:sldMasterMk cId="214336556" sldId="2147483698"/>
            <pc:sldLayoutMk cId="2684137716" sldId="2147483846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9.445" v="49" actId="2696"/>
        <pc:sldMasterMkLst>
          <pc:docMk/>
          <pc:sldMasterMk cId="4114493599" sldId="2147483700"/>
        </pc:sldMasterMkLst>
        <pc:sldLayoutChg chg="del">
          <pc:chgData name="Simon Shaxted" userId="9f9508456a4a5dab" providerId="LiveId" clId="{5CF73140-B97E-422F-B864-6E1F9EA9ACB6}" dt="2023-09-01T18:32:39.425" v="47" actId="2696"/>
          <pc:sldLayoutMkLst>
            <pc:docMk/>
            <pc:sldMasterMk cId="4114493599" sldId="2147483700"/>
            <pc:sldLayoutMk cId="3032730374" sldId="2147483703"/>
          </pc:sldLayoutMkLst>
        </pc:sldLayoutChg>
        <pc:sldLayoutChg chg="del">
          <pc:chgData name="Simon Shaxted" userId="9f9508456a4a5dab" providerId="LiveId" clId="{5CF73140-B97E-422F-B864-6E1F9EA9ACB6}" dt="2023-09-01T18:32:39.428" v="48" actId="2696"/>
          <pc:sldLayoutMkLst>
            <pc:docMk/>
            <pc:sldMasterMk cId="4114493599" sldId="2147483700"/>
            <pc:sldLayoutMk cId="3965655468" sldId="2147483704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0.181" v="55" actId="2696"/>
        <pc:sldMasterMkLst>
          <pc:docMk/>
          <pc:sldMasterMk cId="1379933355" sldId="2147483705"/>
        </pc:sldMasterMkLst>
        <pc:sldLayoutChg chg="del">
          <pc:chgData name="Simon Shaxted" userId="9f9508456a4a5dab" providerId="LiveId" clId="{5CF73140-B97E-422F-B864-6E1F9EA9ACB6}" dt="2023-09-01T18:32:40.171" v="53" actId="2696"/>
          <pc:sldLayoutMkLst>
            <pc:docMk/>
            <pc:sldMasterMk cId="1379933355" sldId="2147483705"/>
            <pc:sldLayoutMk cId="155553349" sldId="2147483706"/>
          </pc:sldLayoutMkLst>
        </pc:sldLayoutChg>
        <pc:sldLayoutChg chg="del">
          <pc:chgData name="Simon Shaxted" userId="9f9508456a4a5dab" providerId="LiveId" clId="{5CF73140-B97E-422F-B864-6E1F9EA9ACB6}" dt="2023-09-01T18:32:40.176" v="54" actId="2696"/>
          <pc:sldLayoutMkLst>
            <pc:docMk/>
            <pc:sldMasterMk cId="1379933355" sldId="2147483705"/>
            <pc:sldLayoutMk cId="1016539623" sldId="2147483707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0.708" v="70" actId="2696"/>
        <pc:sldMasterMkLst>
          <pc:docMk/>
          <pc:sldMasterMk cId="3610234048" sldId="2147483708"/>
        </pc:sldMasterMkLst>
        <pc:sldLayoutChg chg="del">
          <pc:chgData name="Simon Shaxted" userId="9f9508456a4a5dab" providerId="LiveId" clId="{5CF73140-B97E-422F-B864-6E1F9EA9ACB6}" dt="2023-09-01T18:32:40.683" v="66" actId="2696"/>
          <pc:sldLayoutMkLst>
            <pc:docMk/>
            <pc:sldMasterMk cId="3610234048" sldId="2147483708"/>
            <pc:sldLayoutMk cId="2932752074" sldId="2147483709"/>
          </pc:sldLayoutMkLst>
        </pc:sldLayoutChg>
        <pc:sldLayoutChg chg="del">
          <pc:chgData name="Simon Shaxted" userId="9f9508456a4a5dab" providerId="LiveId" clId="{5CF73140-B97E-422F-B864-6E1F9EA9ACB6}" dt="2023-09-01T18:32:40.689" v="67" actId="2696"/>
          <pc:sldLayoutMkLst>
            <pc:docMk/>
            <pc:sldMasterMk cId="3610234048" sldId="2147483708"/>
            <pc:sldLayoutMk cId="900455525" sldId="2147483747"/>
          </pc:sldLayoutMkLst>
        </pc:sldLayoutChg>
        <pc:sldLayoutChg chg="del">
          <pc:chgData name="Simon Shaxted" userId="9f9508456a4a5dab" providerId="LiveId" clId="{5CF73140-B97E-422F-B864-6E1F9EA9ACB6}" dt="2023-09-01T18:32:40.697" v="68" actId="2696"/>
          <pc:sldLayoutMkLst>
            <pc:docMk/>
            <pc:sldMasterMk cId="3610234048" sldId="2147483708"/>
            <pc:sldLayoutMk cId="3436933773" sldId="2147483837"/>
          </pc:sldLayoutMkLst>
        </pc:sldLayoutChg>
        <pc:sldLayoutChg chg="del">
          <pc:chgData name="Simon Shaxted" userId="9f9508456a4a5dab" providerId="LiveId" clId="{5CF73140-B97E-422F-B864-6E1F9EA9ACB6}" dt="2023-09-01T18:32:40.704" v="69" actId="2696"/>
          <pc:sldLayoutMkLst>
            <pc:docMk/>
            <pc:sldMasterMk cId="3610234048" sldId="2147483708"/>
            <pc:sldLayoutMk cId="2855302321" sldId="2147483838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2.818" v="91" actId="2696"/>
        <pc:sldMasterMkLst>
          <pc:docMk/>
          <pc:sldMasterMk cId="3776741877" sldId="2147483710"/>
        </pc:sldMasterMkLst>
        <pc:sldLayoutChg chg="del">
          <pc:chgData name="Simon Shaxted" userId="9f9508456a4a5dab" providerId="LiveId" clId="{5CF73140-B97E-422F-B864-6E1F9EA9ACB6}" dt="2023-09-01T18:32:42.808" v="89" actId="2696"/>
          <pc:sldLayoutMkLst>
            <pc:docMk/>
            <pc:sldMasterMk cId="3776741877" sldId="2147483710"/>
            <pc:sldLayoutMk cId="345720274" sldId="2147483711"/>
          </pc:sldLayoutMkLst>
        </pc:sldLayoutChg>
        <pc:sldLayoutChg chg="del">
          <pc:chgData name="Simon Shaxted" userId="9f9508456a4a5dab" providerId="LiveId" clId="{5CF73140-B97E-422F-B864-6E1F9EA9ACB6}" dt="2023-09-01T18:32:42.813" v="90" actId="2696"/>
          <pc:sldLayoutMkLst>
            <pc:docMk/>
            <pc:sldMasterMk cId="3776741877" sldId="2147483710"/>
            <pc:sldLayoutMk cId="851041351" sldId="2147483712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1.598" v="82" actId="2696"/>
        <pc:sldMasterMkLst>
          <pc:docMk/>
          <pc:sldMasterMk cId="1321125317" sldId="2147483713"/>
        </pc:sldMasterMkLst>
        <pc:sldLayoutChg chg="del">
          <pc:chgData name="Simon Shaxted" userId="9f9508456a4a5dab" providerId="LiveId" clId="{5CF73140-B97E-422F-B864-6E1F9EA9ACB6}" dt="2023-09-01T18:32:41.577" v="80" actId="2696"/>
          <pc:sldLayoutMkLst>
            <pc:docMk/>
            <pc:sldMasterMk cId="1321125317" sldId="2147483713"/>
            <pc:sldLayoutMk cId="1561935541" sldId="2147483714"/>
          </pc:sldLayoutMkLst>
        </pc:sldLayoutChg>
        <pc:sldLayoutChg chg="del">
          <pc:chgData name="Simon Shaxted" userId="9f9508456a4a5dab" providerId="LiveId" clId="{5CF73140-B97E-422F-B864-6E1F9EA9ACB6}" dt="2023-09-01T18:32:41.586" v="81" actId="2696"/>
          <pc:sldLayoutMkLst>
            <pc:docMk/>
            <pc:sldMasterMk cId="1321125317" sldId="2147483713"/>
            <pc:sldLayoutMk cId="4177594377" sldId="2147483715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7.820" v="20" actId="2696"/>
        <pc:sldMasterMkLst>
          <pc:docMk/>
          <pc:sldMasterMk cId="2896024183" sldId="2147483716"/>
        </pc:sldMasterMkLst>
        <pc:sldLayoutChg chg="del">
          <pc:chgData name="Simon Shaxted" userId="9f9508456a4a5dab" providerId="LiveId" clId="{5CF73140-B97E-422F-B864-6E1F9EA9ACB6}" dt="2023-09-01T18:32:37.788" v="18" actId="2696"/>
          <pc:sldLayoutMkLst>
            <pc:docMk/>
            <pc:sldMasterMk cId="2896024183" sldId="2147483716"/>
            <pc:sldLayoutMk cId="1956929203" sldId="2147483717"/>
          </pc:sldLayoutMkLst>
        </pc:sldLayoutChg>
        <pc:sldLayoutChg chg="del">
          <pc:chgData name="Simon Shaxted" userId="9f9508456a4a5dab" providerId="LiveId" clId="{5CF73140-B97E-422F-B864-6E1F9EA9ACB6}" dt="2023-09-01T18:32:37.804" v="19" actId="2696"/>
          <pc:sldLayoutMkLst>
            <pc:docMk/>
            <pc:sldMasterMk cId="2896024183" sldId="2147483716"/>
            <pc:sldLayoutMk cId="995556163" sldId="2147483718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8.367" v="23" actId="2696"/>
        <pc:sldMasterMkLst>
          <pc:docMk/>
          <pc:sldMasterMk cId="2209100893" sldId="2147483721"/>
        </pc:sldMasterMkLst>
        <pc:sldLayoutChg chg="del">
          <pc:chgData name="Simon Shaxted" userId="9f9508456a4a5dab" providerId="LiveId" clId="{5CF73140-B97E-422F-B864-6E1F9EA9ACB6}" dt="2023-09-01T18:32:38.346" v="21" actId="2696"/>
          <pc:sldLayoutMkLst>
            <pc:docMk/>
            <pc:sldMasterMk cId="2209100893" sldId="2147483721"/>
            <pc:sldLayoutMk cId="3867780197" sldId="2147483722"/>
          </pc:sldLayoutMkLst>
        </pc:sldLayoutChg>
        <pc:sldLayoutChg chg="del">
          <pc:chgData name="Simon Shaxted" userId="9f9508456a4a5dab" providerId="LiveId" clId="{5CF73140-B97E-422F-B864-6E1F9EA9ACB6}" dt="2023-09-01T18:32:38.355" v="22" actId="2696"/>
          <pc:sldLayoutMkLst>
            <pc:docMk/>
            <pc:sldMasterMk cId="2209100893" sldId="2147483721"/>
            <pc:sldLayoutMk cId="2068396353" sldId="2147483723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7.231" v="17" actId="2696"/>
        <pc:sldMasterMkLst>
          <pc:docMk/>
          <pc:sldMasterMk cId="128930782" sldId="2147483724"/>
        </pc:sldMasterMkLst>
        <pc:sldLayoutChg chg="del">
          <pc:chgData name="Simon Shaxted" userId="9f9508456a4a5dab" providerId="LiveId" clId="{5CF73140-B97E-422F-B864-6E1F9EA9ACB6}" dt="2023-09-01T18:32:37.220" v="15" actId="2696"/>
          <pc:sldLayoutMkLst>
            <pc:docMk/>
            <pc:sldMasterMk cId="128930782" sldId="2147483724"/>
            <pc:sldLayoutMk cId="1498513227" sldId="2147483725"/>
          </pc:sldLayoutMkLst>
        </pc:sldLayoutChg>
        <pc:sldLayoutChg chg="del">
          <pc:chgData name="Simon Shaxted" userId="9f9508456a4a5dab" providerId="LiveId" clId="{5CF73140-B97E-422F-B864-6E1F9EA9ACB6}" dt="2023-09-01T18:32:37.222" v="16" actId="2696"/>
          <pc:sldLayoutMkLst>
            <pc:docMk/>
            <pc:sldMasterMk cId="128930782" sldId="2147483724"/>
            <pc:sldLayoutMk cId="2884336074" sldId="2147483726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9.008" v="33" actId="2696"/>
        <pc:sldMasterMkLst>
          <pc:docMk/>
          <pc:sldMasterMk cId="2241275065" sldId="2147483727"/>
        </pc:sldMasterMkLst>
        <pc:sldLayoutChg chg="del">
          <pc:chgData name="Simon Shaxted" userId="9f9508456a4a5dab" providerId="LiveId" clId="{5CF73140-B97E-422F-B864-6E1F9EA9ACB6}" dt="2023-09-01T18:32:38.938" v="27" actId="2696"/>
          <pc:sldLayoutMkLst>
            <pc:docMk/>
            <pc:sldMasterMk cId="2241275065" sldId="2147483727"/>
            <pc:sldLayoutMk cId="596087607" sldId="2147483728"/>
          </pc:sldLayoutMkLst>
        </pc:sldLayoutChg>
        <pc:sldLayoutChg chg="del">
          <pc:chgData name="Simon Shaxted" userId="9f9508456a4a5dab" providerId="LiveId" clId="{5CF73140-B97E-422F-B864-6E1F9EA9ACB6}" dt="2023-09-01T18:32:38.952" v="28" actId="2696"/>
          <pc:sldLayoutMkLst>
            <pc:docMk/>
            <pc:sldMasterMk cId="2241275065" sldId="2147483727"/>
            <pc:sldLayoutMk cId="3303536651" sldId="2147483730"/>
          </pc:sldLayoutMkLst>
        </pc:sldLayoutChg>
        <pc:sldLayoutChg chg="del">
          <pc:chgData name="Simon Shaxted" userId="9f9508456a4a5dab" providerId="LiveId" clId="{5CF73140-B97E-422F-B864-6E1F9EA9ACB6}" dt="2023-09-01T18:32:38.972" v="30" actId="2696"/>
          <pc:sldLayoutMkLst>
            <pc:docMk/>
            <pc:sldMasterMk cId="2241275065" sldId="2147483727"/>
            <pc:sldLayoutMk cId="654728835" sldId="2147483731"/>
          </pc:sldLayoutMkLst>
        </pc:sldLayoutChg>
        <pc:sldLayoutChg chg="del">
          <pc:chgData name="Simon Shaxted" userId="9f9508456a4a5dab" providerId="LiveId" clId="{5CF73140-B97E-422F-B864-6E1F9EA9ACB6}" dt="2023-09-01T18:32:38.994" v="31" actId="2696"/>
          <pc:sldLayoutMkLst>
            <pc:docMk/>
            <pc:sldMasterMk cId="2241275065" sldId="2147483727"/>
            <pc:sldLayoutMk cId="2598786810" sldId="2147483785"/>
          </pc:sldLayoutMkLst>
        </pc:sldLayoutChg>
        <pc:sldLayoutChg chg="del">
          <pc:chgData name="Simon Shaxted" userId="9f9508456a4a5dab" providerId="LiveId" clId="{5CF73140-B97E-422F-B864-6E1F9EA9ACB6}" dt="2023-09-01T18:32:39.008" v="32" actId="2696"/>
          <pc:sldLayoutMkLst>
            <pc:docMk/>
            <pc:sldMasterMk cId="2241275065" sldId="2147483727"/>
            <pc:sldLayoutMk cId="4198440859" sldId="2147483786"/>
          </pc:sldLayoutMkLst>
        </pc:sldLayoutChg>
        <pc:sldLayoutChg chg="del">
          <pc:chgData name="Simon Shaxted" userId="9f9508456a4a5dab" providerId="LiveId" clId="{5CF73140-B97E-422F-B864-6E1F9EA9ACB6}" dt="2023-09-01T18:32:38.967" v="29" actId="2696"/>
          <pc:sldLayoutMkLst>
            <pc:docMk/>
            <pc:sldMasterMk cId="2241275065" sldId="2147483727"/>
            <pc:sldLayoutMk cId="893486120" sldId="2147483787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0.361" v="58" actId="2696"/>
        <pc:sldMasterMkLst>
          <pc:docMk/>
          <pc:sldMasterMk cId="214190066" sldId="2147483735"/>
        </pc:sldMasterMkLst>
        <pc:sldLayoutChg chg="del">
          <pc:chgData name="Simon Shaxted" userId="9f9508456a4a5dab" providerId="LiveId" clId="{5CF73140-B97E-422F-B864-6E1F9EA9ACB6}" dt="2023-09-01T18:32:40.351" v="56" actId="2696"/>
          <pc:sldLayoutMkLst>
            <pc:docMk/>
            <pc:sldMasterMk cId="214190066" sldId="2147483735"/>
            <pc:sldLayoutMk cId="592739994" sldId="2147483736"/>
          </pc:sldLayoutMkLst>
        </pc:sldLayoutChg>
        <pc:sldLayoutChg chg="del">
          <pc:chgData name="Simon Shaxted" userId="9f9508456a4a5dab" providerId="LiveId" clId="{5CF73140-B97E-422F-B864-6E1F9EA9ACB6}" dt="2023-09-01T18:32:40.356" v="57" actId="2696"/>
          <pc:sldLayoutMkLst>
            <pc:docMk/>
            <pc:sldMasterMk cId="214190066" sldId="2147483735"/>
            <pc:sldLayoutMk cId="1643721035" sldId="2147483737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9.595" v="52" actId="2696"/>
        <pc:sldMasterMkLst>
          <pc:docMk/>
          <pc:sldMasterMk cId="2556297653" sldId="2147483738"/>
        </pc:sldMasterMkLst>
        <pc:sldLayoutChg chg="del">
          <pc:chgData name="Simon Shaxted" userId="9f9508456a4a5dab" providerId="LiveId" clId="{5CF73140-B97E-422F-B864-6E1F9EA9ACB6}" dt="2023-09-01T18:32:39.581" v="50" actId="2696"/>
          <pc:sldLayoutMkLst>
            <pc:docMk/>
            <pc:sldMasterMk cId="2556297653" sldId="2147483738"/>
            <pc:sldLayoutMk cId="3260657030" sldId="2147483739"/>
          </pc:sldLayoutMkLst>
        </pc:sldLayoutChg>
        <pc:sldLayoutChg chg="del">
          <pc:chgData name="Simon Shaxted" userId="9f9508456a4a5dab" providerId="LiveId" clId="{5CF73140-B97E-422F-B864-6E1F9EA9ACB6}" dt="2023-09-01T18:32:39.587" v="51" actId="2696"/>
          <pc:sldLayoutMkLst>
            <pc:docMk/>
            <pc:sldMasterMk cId="2556297653" sldId="2147483738"/>
            <pc:sldLayoutMk cId="3230371595" sldId="2147483740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1.988" v="85" actId="2696"/>
        <pc:sldMasterMkLst>
          <pc:docMk/>
          <pc:sldMasterMk cId="1704107344" sldId="2147483748"/>
        </pc:sldMasterMkLst>
        <pc:sldLayoutChg chg="del">
          <pc:chgData name="Simon Shaxted" userId="9f9508456a4a5dab" providerId="LiveId" clId="{5CF73140-B97E-422F-B864-6E1F9EA9ACB6}" dt="2023-09-01T18:32:41.972" v="83" actId="2696"/>
          <pc:sldLayoutMkLst>
            <pc:docMk/>
            <pc:sldMasterMk cId="1704107344" sldId="2147483748"/>
            <pc:sldLayoutMk cId="3606273771" sldId="2147483749"/>
          </pc:sldLayoutMkLst>
        </pc:sldLayoutChg>
        <pc:sldLayoutChg chg="del">
          <pc:chgData name="Simon Shaxted" userId="9f9508456a4a5dab" providerId="LiveId" clId="{5CF73140-B97E-422F-B864-6E1F9EA9ACB6}" dt="2023-09-01T18:32:41.984" v="84" actId="2696"/>
          <pc:sldLayoutMkLst>
            <pc:docMk/>
            <pc:sldMasterMk cId="1704107344" sldId="2147483748"/>
            <pc:sldLayoutMk cId="3758822505" sldId="2147483750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2.364" v="88" actId="2696"/>
        <pc:sldMasterMkLst>
          <pc:docMk/>
          <pc:sldMasterMk cId="462568455" sldId="2147483751"/>
        </pc:sldMasterMkLst>
        <pc:sldLayoutChg chg="del">
          <pc:chgData name="Simon Shaxted" userId="9f9508456a4a5dab" providerId="LiveId" clId="{5CF73140-B97E-422F-B864-6E1F9EA9ACB6}" dt="2023-09-01T18:32:42.352" v="86" actId="2696"/>
          <pc:sldLayoutMkLst>
            <pc:docMk/>
            <pc:sldMasterMk cId="462568455" sldId="2147483751"/>
            <pc:sldLayoutMk cId="2473179124" sldId="2147483752"/>
          </pc:sldLayoutMkLst>
        </pc:sldLayoutChg>
        <pc:sldLayoutChg chg="del">
          <pc:chgData name="Simon Shaxted" userId="9f9508456a4a5dab" providerId="LiveId" clId="{5CF73140-B97E-422F-B864-6E1F9EA9ACB6}" dt="2023-09-01T18:32:42.352" v="87" actId="2696"/>
          <pc:sldLayoutMkLst>
            <pc:docMk/>
            <pc:sldMasterMk cId="462568455" sldId="2147483751"/>
            <pc:sldLayoutMk cId="4264973268" sldId="2147483753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6.580" v="14" actId="2696"/>
        <pc:sldMasterMkLst>
          <pc:docMk/>
          <pc:sldMasterMk cId="612845616" sldId="2147483788"/>
        </pc:sldMasterMkLst>
        <pc:sldLayoutChg chg="del">
          <pc:chgData name="Simon Shaxted" userId="9f9508456a4a5dab" providerId="LiveId" clId="{5CF73140-B97E-422F-B864-6E1F9EA9ACB6}" dt="2023-09-01T18:32:36.513" v="5" actId="2696"/>
          <pc:sldLayoutMkLst>
            <pc:docMk/>
            <pc:sldMasterMk cId="612845616" sldId="2147483788"/>
            <pc:sldLayoutMk cId="1557757973" sldId="2147483789"/>
          </pc:sldLayoutMkLst>
        </pc:sldLayoutChg>
        <pc:sldLayoutChg chg="del">
          <pc:chgData name="Simon Shaxted" userId="9f9508456a4a5dab" providerId="LiveId" clId="{5CF73140-B97E-422F-B864-6E1F9EA9ACB6}" dt="2023-09-01T18:32:36.551" v="10" actId="2696"/>
          <pc:sldLayoutMkLst>
            <pc:docMk/>
            <pc:sldMasterMk cId="612845616" sldId="2147483788"/>
            <pc:sldLayoutMk cId="2317561437" sldId="2147483790"/>
          </pc:sldLayoutMkLst>
        </pc:sldLayoutChg>
        <pc:sldLayoutChg chg="del">
          <pc:chgData name="Simon Shaxted" userId="9f9508456a4a5dab" providerId="LiveId" clId="{5CF73140-B97E-422F-B864-6E1F9EA9ACB6}" dt="2023-09-01T18:32:36.521" v="6" actId="2696"/>
          <pc:sldLayoutMkLst>
            <pc:docMk/>
            <pc:sldMasterMk cId="612845616" sldId="2147483788"/>
            <pc:sldLayoutMk cId="1762185288" sldId="2147483791"/>
          </pc:sldLayoutMkLst>
        </pc:sldLayoutChg>
        <pc:sldLayoutChg chg="del">
          <pc:chgData name="Simon Shaxted" userId="9f9508456a4a5dab" providerId="LiveId" clId="{5CF73140-B97E-422F-B864-6E1F9EA9ACB6}" dt="2023-09-01T18:32:36.543" v="9" actId="2696"/>
          <pc:sldLayoutMkLst>
            <pc:docMk/>
            <pc:sldMasterMk cId="612845616" sldId="2147483788"/>
            <pc:sldLayoutMk cId="2441841171" sldId="2147483792"/>
          </pc:sldLayoutMkLst>
        </pc:sldLayoutChg>
        <pc:sldLayoutChg chg="del">
          <pc:chgData name="Simon Shaxted" userId="9f9508456a4a5dab" providerId="LiveId" clId="{5CF73140-B97E-422F-B864-6E1F9EA9ACB6}" dt="2023-09-01T18:32:36.528" v="7" actId="2696"/>
          <pc:sldLayoutMkLst>
            <pc:docMk/>
            <pc:sldMasterMk cId="612845616" sldId="2147483788"/>
            <pc:sldLayoutMk cId="2074542532" sldId="2147483793"/>
          </pc:sldLayoutMkLst>
        </pc:sldLayoutChg>
        <pc:sldLayoutChg chg="del">
          <pc:chgData name="Simon Shaxted" userId="9f9508456a4a5dab" providerId="LiveId" clId="{5CF73140-B97E-422F-B864-6E1F9EA9ACB6}" dt="2023-09-01T18:32:36.563" v="12" actId="2696"/>
          <pc:sldLayoutMkLst>
            <pc:docMk/>
            <pc:sldMasterMk cId="612845616" sldId="2147483788"/>
            <pc:sldLayoutMk cId="3146372462" sldId="2147483794"/>
          </pc:sldLayoutMkLst>
        </pc:sldLayoutChg>
        <pc:sldLayoutChg chg="del">
          <pc:chgData name="Simon Shaxted" userId="9f9508456a4a5dab" providerId="LiveId" clId="{5CF73140-B97E-422F-B864-6E1F9EA9ACB6}" dt="2023-09-01T18:32:36.537" v="8" actId="2696"/>
          <pc:sldLayoutMkLst>
            <pc:docMk/>
            <pc:sldMasterMk cId="612845616" sldId="2147483788"/>
            <pc:sldLayoutMk cId="1383550888" sldId="2147483839"/>
          </pc:sldLayoutMkLst>
        </pc:sldLayoutChg>
        <pc:sldLayoutChg chg="del">
          <pc:chgData name="Simon Shaxted" userId="9f9508456a4a5dab" providerId="LiveId" clId="{5CF73140-B97E-422F-B864-6E1F9EA9ACB6}" dt="2023-09-01T18:32:36.556" v="11" actId="2696"/>
          <pc:sldLayoutMkLst>
            <pc:docMk/>
            <pc:sldMasterMk cId="612845616" sldId="2147483788"/>
            <pc:sldLayoutMk cId="2872642523" sldId="2147483848"/>
          </pc:sldLayoutMkLst>
        </pc:sldLayoutChg>
        <pc:sldLayoutChg chg="del">
          <pc:chgData name="Simon Shaxted" userId="9f9508456a4a5dab" providerId="LiveId" clId="{5CF73140-B97E-422F-B864-6E1F9EA9ACB6}" dt="2023-09-01T18:32:36.573" v="13" actId="2696"/>
          <pc:sldLayoutMkLst>
            <pc:docMk/>
            <pc:sldMasterMk cId="612845616" sldId="2147483788"/>
            <pc:sldLayoutMk cId="2906822884" sldId="2147483849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39.339" v="46" actId="2696"/>
        <pc:sldMasterMkLst>
          <pc:docMk/>
          <pc:sldMasterMk cId="989229238" sldId="2147483795"/>
        </pc:sldMasterMkLst>
        <pc:sldLayoutChg chg="del">
          <pc:chgData name="Simon Shaxted" userId="9f9508456a4a5dab" providerId="LiveId" clId="{5CF73140-B97E-422F-B864-6E1F9EA9ACB6}" dt="2023-09-01T18:32:39.276" v="38" actId="2696"/>
          <pc:sldLayoutMkLst>
            <pc:docMk/>
            <pc:sldMasterMk cId="989229238" sldId="2147483795"/>
            <pc:sldLayoutMk cId="147845027" sldId="2147483796"/>
          </pc:sldLayoutMkLst>
        </pc:sldLayoutChg>
        <pc:sldLayoutChg chg="del">
          <pc:chgData name="Simon Shaxted" userId="9f9508456a4a5dab" providerId="LiveId" clId="{5CF73140-B97E-422F-B864-6E1F9EA9ACB6}" dt="2023-09-01T18:32:39.286" v="39" actId="2696"/>
          <pc:sldLayoutMkLst>
            <pc:docMk/>
            <pc:sldMasterMk cId="989229238" sldId="2147483795"/>
            <pc:sldLayoutMk cId="2827243855" sldId="2147483798"/>
          </pc:sldLayoutMkLst>
        </pc:sldLayoutChg>
        <pc:sldLayoutChg chg="del">
          <pc:chgData name="Simon Shaxted" userId="9f9508456a4a5dab" providerId="LiveId" clId="{5CF73140-B97E-422F-B864-6E1F9EA9ACB6}" dt="2023-09-01T18:32:39.297" v="41" actId="2696"/>
          <pc:sldLayoutMkLst>
            <pc:docMk/>
            <pc:sldMasterMk cId="989229238" sldId="2147483795"/>
            <pc:sldLayoutMk cId="1576189004" sldId="2147483799"/>
          </pc:sldLayoutMkLst>
        </pc:sldLayoutChg>
        <pc:sldLayoutChg chg="del">
          <pc:chgData name="Simon Shaxted" userId="9f9508456a4a5dab" providerId="LiveId" clId="{5CF73140-B97E-422F-B864-6E1F9EA9ACB6}" dt="2023-09-01T18:32:39.308" v="42" actId="2696"/>
          <pc:sldLayoutMkLst>
            <pc:docMk/>
            <pc:sldMasterMk cId="989229238" sldId="2147483795"/>
            <pc:sldLayoutMk cId="1229011991" sldId="2147483800"/>
          </pc:sldLayoutMkLst>
        </pc:sldLayoutChg>
        <pc:sldLayoutChg chg="del">
          <pc:chgData name="Simon Shaxted" userId="9f9508456a4a5dab" providerId="LiveId" clId="{5CF73140-B97E-422F-B864-6E1F9EA9ACB6}" dt="2023-09-01T18:32:39.323" v="44" actId="2696"/>
          <pc:sldLayoutMkLst>
            <pc:docMk/>
            <pc:sldMasterMk cId="989229238" sldId="2147483795"/>
            <pc:sldLayoutMk cId="2805801312" sldId="2147483801"/>
          </pc:sldLayoutMkLst>
        </pc:sldLayoutChg>
        <pc:sldLayoutChg chg="del">
          <pc:chgData name="Simon Shaxted" userId="9f9508456a4a5dab" providerId="LiveId" clId="{5CF73140-B97E-422F-B864-6E1F9EA9ACB6}" dt="2023-09-01T18:32:39.296" v="40" actId="2696"/>
          <pc:sldLayoutMkLst>
            <pc:docMk/>
            <pc:sldMasterMk cId="989229238" sldId="2147483795"/>
            <pc:sldLayoutMk cId="4011736060" sldId="2147483840"/>
          </pc:sldLayoutMkLst>
        </pc:sldLayoutChg>
        <pc:sldLayoutChg chg="del">
          <pc:chgData name="Simon Shaxted" userId="9f9508456a4a5dab" providerId="LiveId" clId="{5CF73140-B97E-422F-B864-6E1F9EA9ACB6}" dt="2023-09-01T18:32:39.309" v="43" actId="2696"/>
          <pc:sldLayoutMkLst>
            <pc:docMk/>
            <pc:sldMasterMk cId="989229238" sldId="2147483795"/>
            <pc:sldLayoutMk cId="2103373626" sldId="2147483847"/>
          </pc:sldLayoutMkLst>
        </pc:sldLayoutChg>
        <pc:sldLayoutChg chg="del">
          <pc:chgData name="Simon Shaxted" userId="9f9508456a4a5dab" providerId="LiveId" clId="{5CF73140-B97E-422F-B864-6E1F9EA9ACB6}" dt="2023-09-01T18:32:39.333" v="45" actId="2696"/>
          <pc:sldLayoutMkLst>
            <pc:docMk/>
            <pc:sldMasterMk cId="989229238" sldId="2147483795"/>
            <pc:sldLayoutMk cId="185256091" sldId="2147483850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0.897" v="79" actId="2696"/>
        <pc:sldMasterMkLst>
          <pc:docMk/>
          <pc:sldMasterMk cId="1822677408" sldId="2147483802"/>
        </pc:sldMasterMkLst>
        <pc:sldLayoutChg chg="del">
          <pc:chgData name="Simon Shaxted" userId="9f9508456a4a5dab" providerId="LiveId" clId="{5CF73140-B97E-422F-B864-6E1F9EA9ACB6}" dt="2023-09-01T18:32:40.853" v="71" actId="2696"/>
          <pc:sldLayoutMkLst>
            <pc:docMk/>
            <pc:sldMasterMk cId="1822677408" sldId="2147483802"/>
            <pc:sldLayoutMk cId="4259803963" sldId="2147483803"/>
          </pc:sldLayoutMkLst>
        </pc:sldLayoutChg>
        <pc:sldLayoutChg chg="del">
          <pc:chgData name="Simon Shaxted" userId="9f9508456a4a5dab" providerId="LiveId" clId="{5CF73140-B97E-422F-B864-6E1F9EA9ACB6}" dt="2023-09-01T18:32:40.864" v="72" actId="2696"/>
          <pc:sldLayoutMkLst>
            <pc:docMk/>
            <pc:sldMasterMk cId="1822677408" sldId="2147483802"/>
            <pc:sldLayoutMk cId="1732325855" sldId="2147483805"/>
          </pc:sldLayoutMkLst>
        </pc:sldLayoutChg>
        <pc:sldLayoutChg chg="del">
          <pc:chgData name="Simon Shaxted" userId="9f9508456a4a5dab" providerId="LiveId" clId="{5CF73140-B97E-422F-B864-6E1F9EA9ACB6}" dt="2023-09-01T18:32:40.874" v="74" actId="2696"/>
          <pc:sldLayoutMkLst>
            <pc:docMk/>
            <pc:sldMasterMk cId="1822677408" sldId="2147483802"/>
            <pc:sldLayoutMk cId="949716115" sldId="2147483806"/>
          </pc:sldLayoutMkLst>
        </pc:sldLayoutChg>
        <pc:sldLayoutChg chg="del">
          <pc:chgData name="Simon Shaxted" userId="9f9508456a4a5dab" providerId="LiveId" clId="{5CF73140-B97E-422F-B864-6E1F9EA9ACB6}" dt="2023-09-01T18:32:40.879" v="75" actId="2696"/>
          <pc:sldLayoutMkLst>
            <pc:docMk/>
            <pc:sldMasterMk cId="1822677408" sldId="2147483802"/>
            <pc:sldLayoutMk cId="315631677" sldId="2147483807"/>
          </pc:sldLayoutMkLst>
        </pc:sldLayoutChg>
        <pc:sldLayoutChg chg="del">
          <pc:chgData name="Simon Shaxted" userId="9f9508456a4a5dab" providerId="LiveId" clId="{5CF73140-B97E-422F-B864-6E1F9EA9ACB6}" dt="2023-09-01T18:32:40.890" v="77" actId="2696"/>
          <pc:sldLayoutMkLst>
            <pc:docMk/>
            <pc:sldMasterMk cId="1822677408" sldId="2147483802"/>
            <pc:sldLayoutMk cId="2879832076" sldId="2147483808"/>
          </pc:sldLayoutMkLst>
        </pc:sldLayoutChg>
        <pc:sldLayoutChg chg="del">
          <pc:chgData name="Simon Shaxted" userId="9f9508456a4a5dab" providerId="LiveId" clId="{5CF73140-B97E-422F-B864-6E1F9EA9ACB6}" dt="2023-09-01T18:32:40.866" v="73" actId="2696"/>
          <pc:sldLayoutMkLst>
            <pc:docMk/>
            <pc:sldMasterMk cId="1822677408" sldId="2147483802"/>
            <pc:sldLayoutMk cId="3824379294" sldId="2147483841"/>
          </pc:sldLayoutMkLst>
        </pc:sldLayoutChg>
        <pc:sldLayoutChg chg="del">
          <pc:chgData name="Simon Shaxted" userId="9f9508456a4a5dab" providerId="LiveId" clId="{5CF73140-B97E-422F-B864-6E1F9EA9ACB6}" dt="2023-09-01T18:32:40.897" v="78" actId="2696"/>
          <pc:sldLayoutMkLst>
            <pc:docMk/>
            <pc:sldMasterMk cId="1822677408" sldId="2147483802"/>
            <pc:sldLayoutMk cId="1453655768" sldId="2147483851"/>
          </pc:sldLayoutMkLst>
        </pc:sldLayoutChg>
        <pc:sldLayoutChg chg="del">
          <pc:chgData name="Simon Shaxted" userId="9f9508456a4a5dab" providerId="LiveId" clId="{5CF73140-B97E-422F-B864-6E1F9EA9ACB6}" dt="2023-09-01T18:32:40.882" v="76" actId="2696"/>
          <pc:sldLayoutMkLst>
            <pc:docMk/>
            <pc:sldMasterMk cId="1822677408" sldId="2147483802"/>
            <pc:sldLayoutMk cId="1406844746" sldId="2147483852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0.600" v="65" actId="2696"/>
        <pc:sldMasterMkLst>
          <pc:docMk/>
          <pc:sldMasterMk cId="214980577" sldId="2147483816"/>
        </pc:sldMasterMkLst>
        <pc:sldLayoutChg chg="del">
          <pc:chgData name="Simon Shaxted" userId="9f9508456a4a5dab" providerId="LiveId" clId="{5CF73140-B97E-422F-B864-6E1F9EA9ACB6}" dt="2023-09-01T18:32:40.540" v="59" actId="2696"/>
          <pc:sldLayoutMkLst>
            <pc:docMk/>
            <pc:sldMasterMk cId="214980577" sldId="2147483816"/>
            <pc:sldLayoutMk cId="4018683898" sldId="2147483817"/>
          </pc:sldLayoutMkLst>
        </pc:sldLayoutChg>
        <pc:sldLayoutChg chg="del">
          <pc:chgData name="Simon Shaxted" userId="9f9508456a4a5dab" providerId="LiveId" clId="{5CF73140-B97E-422F-B864-6E1F9EA9ACB6}" dt="2023-09-01T18:32:40.550" v="60" actId="2696"/>
          <pc:sldLayoutMkLst>
            <pc:docMk/>
            <pc:sldMasterMk cId="214980577" sldId="2147483816"/>
            <pc:sldLayoutMk cId="3139837993" sldId="2147483818"/>
          </pc:sldLayoutMkLst>
        </pc:sldLayoutChg>
        <pc:sldLayoutChg chg="del">
          <pc:chgData name="Simon Shaxted" userId="9f9508456a4a5dab" providerId="LiveId" clId="{5CF73140-B97E-422F-B864-6E1F9EA9ACB6}" dt="2023-09-01T18:32:40.550" v="61" actId="2696"/>
          <pc:sldLayoutMkLst>
            <pc:docMk/>
            <pc:sldMasterMk cId="214980577" sldId="2147483816"/>
            <pc:sldLayoutMk cId="2607361856" sldId="2147483819"/>
          </pc:sldLayoutMkLst>
        </pc:sldLayoutChg>
        <pc:sldLayoutChg chg="del">
          <pc:chgData name="Simon Shaxted" userId="9f9508456a4a5dab" providerId="LiveId" clId="{5CF73140-B97E-422F-B864-6E1F9EA9ACB6}" dt="2023-09-01T18:32:40.566" v="62" actId="2696"/>
          <pc:sldLayoutMkLst>
            <pc:docMk/>
            <pc:sldMasterMk cId="214980577" sldId="2147483816"/>
            <pc:sldLayoutMk cId="2402928173" sldId="2147483820"/>
          </pc:sldLayoutMkLst>
        </pc:sldLayoutChg>
        <pc:sldLayoutChg chg="del">
          <pc:chgData name="Simon Shaxted" userId="9f9508456a4a5dab" providerId="LiveId" clId="{5CF73140-B97E-422F-B864-6E1F9EA9ACB6}" dt="2023-09-01T18:32:40.595" v="64" actId="2696"/>
          <pc:sldLayoutMkLst>
            <pc:docMk/>
            <pc:sldMasterMk cId="214980577" sldId="2147483816"/>
            <pc:sldLayoutMk cId="312049844" sldId="2147483821"/>
          </pc:sldLayoutMkLst>
        </pc:sldLayoutChg>
        <pc:sldLayoutChg chg="del">
          <pc:chgData name="Simon Shaxted" userId="9f9508456a4a5dab" providerId="LiveId" clId="{5CF73140-B97E-422F-B864-6E1F9EA9ACB6}" dt="2023-09-01T18:32:40.583" v="63" actId="2696"/>
          <pc:sldLayoutMkLst>
            <pc:docMk/>
            <pc:sldMasterMk cId="214980577" sldId="2147483816"/>
            <pc:sldLayoutMk cId="1036963160" sldId="2147483822"/>
          </pc:sldLayoutMkLst>
        </pc:sldLayoutChg>
      </pc:sldMasterChg>
      <pc:sldMasterChg chg="del delSldLayout">
        <pc:chgData name="Simon Shaxted" userId="9f9508456a4a5dab" providerId="LiveId" clId="{5CF73140-B97E-422F-B864-6E1F9EA9ACB6}" dt="2023-09-01T18:32:43.409" v="98" actId="2696"/>
        <pc:sldMasterMkLst>
          <pc:docMk/>
          <pc:sldMasterMk cId="964749415" sldId="2147483823"/>
        </pc:sldMasterMkLst>
        <pc:sldLayoutChg chg="del">
          <pc:chgData name="Simon Shaxted" userId="9f9508456a4a5dab" providerId="LiveId" clId="{5CF73140-B97E-422F-B864-6E1F9EA9ACB6}" dt="2023-09-01T18:32:43.353" v="92" actId="2696"/>
          <pc:sldLayoutMkLst>
            <pc:docMk/>
            <pc:sldMasterMk cId="964749415" sldId="2147483823"/>
            <pc:sldLayoutMk cId="3023143170" sldId="2147483824"/>
          </pc:sldLayoutMkLst>
        </pc:sldLayoutChg>
        <pc:sldLayoutChg chg="del">
          <pc:chgData name="Simon Shaxted" userId="9f9508456a4a5dab" providerId="LiveId" clId="{5CF73140-B97E-422F-B864-6E1F9EA9ACB6}" dt="2023-09-01T18:32:43.353" v="93" actId="2696"/>
          <pc:sldLayoutMkLst>
            <pc:docMk/>
            <pc:sldMasterMk cId="964749415" sldId="2147483823"/>
            <pc:sldLayoutMk cId="1437880635" sldId="2147483825"/>
          </pc:sldLayoutMkLst>
        </pc:sldLayoutChg>
        <pc:sldLayoutChg chg="del">
          <pc:chgData name="Simon Shaxted" userId="9f9508456a4a5dab" providerId="LiveId" clId="{5CF73140-B97E-422F-B864-6E1F9EA9ACB6}" dt="2023-09-01T18:32:43.367" v="94" actId="2696"/>
          <pc:sldLayoutMkLst>
            <pc:docMk/>
            <pc:sldMasterMk cId="964749415" sldId="2147483823"/>
            <pc:sldLayoutMk cId="3953187008" sldId="2147483826"/>
          </pc:sldLayoutMkLst>
        </pc:sldLayoutChg>
        <pc:sldLayoutChg chg="del">
          <pc:chgData name="Simon Shaxted" userId="9f9508456a4a5dab" providerId="LiveId" clId="{5CF73140-B97E-422F-B864-6E1F9EA9ACB6}" dt="2023-09-01T18:32:43.377" v="95" actId="2696"/>
          <pc:sldLayoutMkLst>
            <pc:docMk/>
            <pc:sldMasterMk cId="964749415" sldId="2147483823"/>
            <pc:sldLayoutMk cId="3323052919" sldId="2147483827"/>
          </pc:sldLayoutMkLst>
        </pc:sldLayoutChg>
        <pc:sldLayoutChg chg="del">
          <pc:chgData name="Simon Shaxted" userId="9f9508456a4a5dab" providerId="LiveId" clId="{5CF73140-B97E-422F-B864-6E1F9EA9ACB6}" dt="2023-09-01T18:32:43.401" v="97" actId="2696"/>
          <pc:sldLayoutMkLst>
            <pc:docMk/>
            <pc:sldMasterMk cId="964749415" sldId="2147483823"/>
            <pc:sldLayoutMk cId="1585656588" sldId="2147483828"/>
          </pc:sldLayoutMkLst>
        </pc:sldLayoutChg>
        <pc:sldLayoutChg chg="del">
          <pc:chgData name="Simon Shaxted" userId="9f9508456a4a5dab" providerId="LiveId" clId="{5CF73140-B97E-422F-B864-6E1F9EA9ACB6}" dt="2023-09-01T18:32:43.390" v="96" actId="2696"/>
          <pc:sldLayoutMkLst>
            <pc:docMk/>
            <pc:sldMasterMk cId="964749415" sldId="2147483823"/>
            <pc:sldLayoutMk cId="556648136" sldId="2147483829"/>
          </pc:sldLayoutMkLst>
        </pc:sldLayoutChg>
      </pc:sldMasterChg>
    </pc:docChg>
  </pc:docChgLst>
  <pc:docChgLst>
    <pc:chgData name="Simon Shaxted" userId="9f9508456a4a5dab" providerId="LiveId" clId="{7F4BE722-633D-46CD-822E-D97496499DFA}"/>
    <pc:docChg chg="undo custSel addSld delSld modSld modMainMaster">
      <pc:chgData name="Simon Shaxted" userId="9f9508456a4a5dab" providerId="LiveId" clId="{7F4BE722-633D-46CD-822E-D97496499DFA}" dt="2023-08-09T08:35:42.670" v="411" actId="47"/>
      <pc:docMkLst>
        <pc:docMk/>
      </pc:docMkLst>
      <pc:sldChg chg="new del">
        <pc:chgData name="Simon Shaxted" userId="9f9508456a4a5dab" providerId="LiveId" clId="{7F4BE722-633D-46CD-822E-D97496499DFA}" dt="2023-08-09T08:35:42.670" v="411" actId="47"/>
        <pc:sldMkLst>
          <pc:docMk/>
          <pc:sldMk cId="1723842693" sldId="264"/>
        </pc:sldMkLst>
      </pc:sldChg>
      <pc:sldMasterChg chg="addSldLayout delSldLayout modSldLayout">
        <pc:chgData name="Simon Shaxted" userId="9f9508456a4a5dab" providerId="LiveId" clId="{7F4BE722-633D-46CD-822E-D97496499DFA}" dt="2023-08-08T10:29:42.451" v="406" actId="478"/>
        <pc:sldMasterMkLst>
          <pc:docMk/>
          <pc:sldMasterMk cId="612845616" sldId="2147483788"/>
        </pc:sldMasterMkLst>
        <pc:sldLayoutChg chg="modSp mod">
          <pc:chgData name="Simon Shaxted" userId="9f9508456a4a5dab" providerId="LiveId" clId="{7F4BE722-633D-46CD-822E-D97496499DFA}" dt="2023-08-08T10:15:40.765" v="258" actId="20577"/>
          <pc:sldLayoutMkLst>
            <pc:docMk/>
            <pc:sldMasterMk cId="612845616" sldId="2147483788"/>
            <pc:sldLayoutMk cId="2074542532" sldId="2147483793"/>
          </pc:sldLayoutMkLst>
          <pc:spChg chg="mod">
            <ac:chgData name="Simon Shaxted" userId="9f9508456a4a5dab" providerId="LiveId" clId="{7F4BE722-633D-46CD-822E-D97496499DFA}" dt="2023-08-08T10:15:40.765" v="258" actId="20577"/>
            <ac:spMkLst>
              <pc:docMk/>
              <pc:sldMasterMk cId="612845616" sldId="2147483788"/>
              <pc:sldLayoutMk cId="2074542532" sldId="2147483793"/>
              <ac:spMk id="7" creationId="{69883357-3195-6D6F-D7B5-299674544EBD}"/>
            </ac:spMkLst>
          </pc:spChg>
        </pc:sldLayoutChg>
        <pc:sldLayoutChg chg="addSp delSp modSp add del mod replId modTransition">
          <pc:chgData name="Simon Shaxted" userId="9f9508456a4a5dab" providerId="LiveId" clId="{7F4BE722-633D-46CD-822E-D97496499DFA}" dt="2023-08-08T10:12:42.750" v="249" actId="2696"/>
          <pc:sldLayoutMkLst>
            <pc:docMk/>
            <pc:sldMasterMk cId="612845616" sldId="2147483788"/>
            <pc:sldLayoutMk cId="3522037843" sldId="2147483838"/>
          </pc:sldLayoutMkLst>
          <pc:spChg chg="del">
            <ac:chgData name="Simon Shaxted" userId="9f9508456a4a5dab" providerId="LiveId" clId="{7F4BE722-633D-46CD-822E-D97496499DFA}" dt="2023-08-08T09:58:36.962" v="2" actId="478"/>
            <ac:spMkLst>
              <pc:docMk/>
              <pc:sldMasterMk cId="612845616" sldId="2147483788"/>
              <pc:sldLayoutMk cId="3522037843" sldId="2147483838"/>
              <ac:spMk id="2" creationId="{5A12C3B9-E887-2E5D-7122-2BF801A0467F}"/>
            </ac:spMkLst>
          </pc:spChg>
          <pc:spChg chg="add mod">
            <ac:chgData name="Simon Shaxted" userId="9f9508456a4a5dab" providerId="LiveId" clId="{7F4BE722-633D-46CD-822E-D97496499DFA}" dt="2023-08-08T10:10:28.384" v="236" actId="14100"/>
            <ac:spMkLst>
              <pc:docMk/>
              <pc:sldMasterMk cId="612845616" sldId="2147483788"/>
              <pc:sldLayoutMk cId="3522037843" sldId="2147483838"/>
              <ac:spMk id="3" creationId="{456B6075-92DB-D965-152E-48A422D47AAF}"/>
            </ac:spMkLst>
          </pc:spChg>
          <pc:spChg chg="add mod">
            <ac:chgData name="Simon Shaxted" userId="9f9508456a4a5dab" providerId="LiveId" clId="{7F4BE722-633D-46CD-822E-D97496499DFA}" dt="2023-08-08T10:04:27.642" v="174" actId="207"/>
            <ac:spMkLst>
              <pc:docMk/>
              <pc:sldMasterMk cId="612845616" sldId="2147483788"/>
              <pc:sldLayoutMk cId="3522037843" sldId="2147483838"/>
              <ac:spMk id="6" creationId="{71314CA6-C1AA-10DE-8117-6FD231FC475D}"/>
            </ac:spMkLst>
          </pc:spChg>
          <pc:spChg chg="mod">
            <ac:chgData name="Simon Shaxted" userId="9f9508456a4a5dab" providerId="LiveId" clId="{7F4BE722-633D-46CD-822E-D97496499DFA}" dt="2023-08-08T10:09:56.504" v="233" actId="12789"/>
            <ac:spMkLst>
              <pc:docMk/>
              <pc:sldMasterMk cId="612845616" sldId="2147483788"/>
              <pc:sldLayoutMk cId="3522037843" sldId="2147483838"/>
              <ac:spMk id="7" creationId="{69883357-3195-6D6F-D7B5-299674544EBD}"/>
            </ac:spMkLst>
          </pc:spChg>
          <pc:spChg chg="add mod ord">
            <ac:chgData name="Simon Shaxted" userId="9f9508456a4a5dab" providerId="LiveId" clId="{7F4BE722-633D-46CD-822E-D97496499DFA}" dt="2023-08-08T10:09:39.041" v="231" actId="12789"/>
            <ac:spMkLst>
              <pc:docMk/>
              <pc:sldMasterMk cId="612845616" sldId="2147483788"/>
              <pc:sldLayoutMk cId="3522037843" sldId="2147483838"/>
              <ac:spMk id="8" creationId="{33885F9D-E4BF-F672-DDF4-44DFFD9735D6}"/>
            </ac:spMkLst>
          </pc:spChg>
          <pc:picChg chg="add mod">
            <ac:chgData name="Simon Shaxted" userId="9f9508456a4a5dab" providerId="LiveId" clId="{7F4BE722-633D-46CD-822E-D97496499DFA}" dt="2023-08-08T10:09:56.504" v="233" actId="12789"/>
            <ac:picMkLst>
              <pc:docMk/>
              <pc:sldMasterMk cId="612845616" sldId="2147483788"/>
              <pc:sldLayoutMk cId="3522037843" sldId="2147483838"/>
              <ac:picMk id="5" creationId="{E61F145A-95F3-014D-6B36-81FA4D6859CD}"/>
            </ac:picMkLst>
          </pc:picChg>
          <pc:picChg chg="del">
            <ac:chgData name="Simon Shaxted" userId="9f9508456a4a5dab" providerId="LiveId" clId="{7F4BE722-633D-46CD-822E-D97496499DFA}" dt="2023-08-08T09:58:39.964" v="3" actId="478"/>
            <ac:picMkLst>
              <pc:docMk/>
              <pc:sldMasterMk cId="612845616" sldId="2147483788"/>
              <pc:sldLayoutMk cId="3522037843" sldId="2147483838"/>
              <ac:picMk id="9" creationId="{5F5C536F-233D-E1AC-258D-429E9D2740A9}"/>
            </ac:picMkLst>
          </pc:picChg>
          <pc:picChg chg="add mod modCrop">
            <ac:chgData name="Simon Shaxted" userId="9f9508456a4a5dab" providerId="LiveId" clId="{7F4BE722-633D-46CD-822E-D97496499DFA}" dt="2023-08-08T10:08:43.991" v="227" actId="1076"/>
            <ac:picMkLst>
              <pc:docMk/>
              <pc:sldMasterMk cId="612845616" sldId="2147483788"/>
              <pc:sldLayoutMk cId="3522037843" sldId="2147483838"/>
              <ac:picMk id="11" creationId="{712A8168-9668-CF21-673C-78F6D5B0C941}"/>
            </ac:picMkLst>
          </pc:picChg>
        </pc:sldLayoutChg>
        <pc:sldLayoutChg chg="delSp modSp add mod modTransition">
          <pc:chgData name="Simon Shaxted" userId="9f9508456a4a5dab" providerId="LiveId" clId="{7F4BE722-633D-46CD-822E-D97496499DFA}" dt="2023-08-08T10:29:42.451" v="406" actId="478"/>
          <pc:sldLayoutMkLst>
            <pc:docMk/>
            <pc:sldMasterMk cId="612845616" sldId="2147483788"/>
            <pc:sldLayoutMk cId="1383550888" sldId="2147483839"/>
          </pc:sldLayoutMkLst>
          <pc:spChg chg="mod">
            <ac:chgData name="Simon Shaxted" userId="9f9508456a4a5dab" providerId="LiveId" clId="{7F4BE722-633D-46CD-822E-D97496499DFA}" dt="2023-08-08T10:24:05.637" v="395" actId="20577"/>
            <ac:spMkLst>
              <pc:docMk/>
              <pc:sldMasterMk cId="612845616" sldId="2147483788"/>
              <pc:sldLayoutMk cId="1383550888" sldId="2147483839"/>
              <ac:spMk id="3" creationId="{456B6075-92DB-D965-152E-48A422D47AAF}"/>
            </ac:spMkLst>
          </pc:spChg>
          <pc:spChg chg="del">
            <ac:chgData name="Simon Shaxted" userId="9f9508456a4a5dab" providerId="LiveId" clId="{7F4BE722-633D-46CD-822E-D97496499DFA}" dt="2023-08-08T10:29:42.451" v="406" actId="478"/>
            <ac:spMkLst>
              <pc:docMk/>
              <pc:sldMasterMk cId="612845616" sldId="2147483788"/>
              <pc:sldLayoutMk cId="1383550888" sldId="2147483839"/>
              <ac:spMk id="6" creationId="{71314CA6-C1AA-10DE-8117-6FD231FC475D}"/>
            </ac:spMkLst>
          </pc:spChg>
          <pc:spChg chg="mod">
            <ac:chgData name="Simon Shaxted" userId="9f9508456a4a5dab" providerId="LiveId" clId="{7F4BE722-633D-46CD-822E-D97496499DFA}" dt="2023-08-08T10:24:58.875" v="402" actId="3064"/>
            <ac:spMkLst>
              <pc:docMk/>
              <pc:sldMasterMk cId="612845616" sldId="2147483788"/>
              <pc:sldLayoutMk cId="1383550888" sldId="2147483839"/>
              <ac:spMk id="7" creationId="{69883357-3195-6D6F-D7B5-299674544EBD}"/>
            </ac:spMkLst>
          </pc:spChg>
          <pc:spChg chg="mod">
            <ac:chgData name="Simon Shaxted" userId="9f9508456a4a5dab" providerId="LiveId" clId="{7F4BE722-633D-46CD-822E-D97496499DFA}" dt="2023-08-08T10:11:30.719" v="246" actId="1076"/>
            <ac:spMkLst>
              <pc:docMk/>
              <pc:sldMasterMk cId="612845616" sldId="2147483788"/>
              <pc:sldLayoutMk cId="1383550888" sldId="2147483839"/>
              <ac:spMk id="8" creationId="{33885F9D-E4BF-F672-DDF4-44DFFD9735D6}"/>
            </ac:spMkLst>
          </pc:spChg>
          <pc:picChg chg="mod">
            <ac:chgData name="Simon Shaxted" userId="9f9508456a4a5dab" providerId="LiveId" clId="{7F4BE722-633D-46CD-822E-D97496499DFA}" dt="2023-08-08T10:11:10.088" v="243" actId="1076"/>
            <ac:picMkLst>
              <pc:docMk/>
              <pc:sldMasterMk cId="612845616" sldId="2147483788"/>
              <pc:sldLayoutMk cId="1383550888" sldId="2147483839"/>
              <ac:picMk id="5" creationId="{E61F145A-95F3-014D-6B36-81FA4D6859CD}"/>
            </ac:picMkLst>
          </pc:picChg>
          <pc:picChg chg="mod">
            <ac:chgData name="Simon Shaxted" userId="9f9508456a4a5dab" providerId="LiveId" clId="{7F4BE722-633D-46CD-822E-D97496499DFA}" dt="2023-08-08T10:11:30.719" v="246" actId="1076"/>
            <ac:picMkLst>
              <pc:docMk/>
              <pc:sldMasterMk cId="612845616" sldId="2147483788"/>
              <pc:sldLayoutMk cId="1383550888" sldId="2147483839"/>
              <ac:picMk id="11" creationId="{712A8168-9668-CF21-673C-78F6D5B0C941}"/>
            </ac:picMkLst>
          </pc:picChg>
        </pc:sldLayoutChg>
      </pc:sldMasterChg>
      <pc:sldMasterChg chg="modSldLayout">
        <pc:chgData name="Simon Shaxted" userId="9f9508456a4a5dab" providerId="LiveId" clId="{7F4BE722-633D-46CD-822E-D97496499DFA}" dt="2023-08-08T11:08:30.421" v="407" actId="478"/>
        <pc:sldMasterMkLst>
          <pc:docMk/>
          <pc:sldMasterMk cId="989229238" sldId="2147483795"/>
        </pc:sldMasterMkLst>
        <pc:sldLayoutChg chg="delSp mod">
          <pc:chgData name="Simon Shaxted" userId="9f9508456a4a5dab" providerId="LiveId" clId="{7F4BE722-633D-46CD-822E-D97496499DFA}" dt="2023-08-08T11:08:30.421" v="407" actId="478"/>
          <pc:sldLayoutMkLst>
            <pc:docMk/>
            <pc:sldMasterMk cId="989229238" sldId="2147483795"/>
            <pc:sldLayoutMk cId="4011736060" sldId="2147483840"/>
          </pc:sldLayoutMkLst>
          <pc:spChg chg="del">
            <ac:chgData name="Simon Shaxted" userId="9f9508456a4a5dab" providerId="LiveId" clId="{7F4BE722-633D-46CD-822E-D97496499DFA}" dt="2023-08-08T11:08:30.421" v="407" actId="478"/>
            <ac:spMkLst>
              <pc:docMk/>
              <pc:sldMasterMk cId="989229238" sldId="2147483795"/>
              <pc:sldLayoutMk cId="4011736060" sldId="2147483840"/>
              <ac:spMk id="6" creationId="{71314CA6-C1AA-10DE-8117-6FD231FC475D}"/>
            </ac:spMkLst>
          </pc:spChg>
        </pc:sldLayoutChg>
      </pc:sldMasterChg>
      <pc:sldMasterChg chg="modSldLayout">
        <pc:chgData name="Simon Shaxted" userId="9f9508456a4a5dab" providerId="LiveId" clId="{7F4BE722-633D-46CD-822E-D97496499DFA}" dt="2023-08-08T11:08:35.940" v="408" actId="478"/>
        <pc:sldMasterMkLst>
          <pc:docMk/>
          <pc:sldMasterMk cId="1822677408" sldId="2147483802"/>
        </pc:sldMasterMkLst>
        <pc:sldLayoutChg chg="delSp mod">
          <pc:chgData name="Simon Shaxted" userId="9f9508456a4a5dab" providerId="LiveId" clId="{7F4BE722-633D-46CD-822E-D97496499DFA}" dt="2023-08-08T11:08:35.940" v="408" actId="478"/>
          <pc:sldLayoutMkLst>
            <pc:docMk/>
            <pc:sldMasterMk cId="1822677408" sldId="2147483802"/>
            <pc:sldLayoutMk cId="3824379294" sldId="2147483841"/>
          </pc:sldLayoutMkLst>
          <pc:spChg chg="del">
            <ac:chgData name="Simon Shaxted" userId="9f9508456a4a5dab" providerId="LiveId" clId="{7F4BE722-633D-46CD-822E-D97496499DFA}" dt="2023-08-08T11:08:35.940" v="408" actId="478"/>
            <ac:spMkLst>
              <pc:docMk/>
              <pc:sldMasterMk cId="1822677408" sldId="2147483802"/>
              <pc:sldLayoutMk cId="3824379294" sldId="2147483841"/>
              <ac:spMk id="6" creationId="{71314CA6-C1AA-10DE-8117-6FD231FC475D}"/>
            </ac:spMkLst>
          </pc:spChg>
        </pc:sldLayoutChg>
      </pc:sldMasterChg>
      <pc:sldMasterChg chg="addSp delSp modSp mod modSldLayout">
        <pc:chgData name="Simon Shaxted" userId="9f9508456a4a5dab" providerId="LiveId" clId="{7F4BE722-633D-46CD-822E-D97496499DFA}" dt="2023-08-08T11:08:43.070" v="409" actId="478"/>
        <pc:sldMasterMkLst>
          <pc:docMk/>
          <pc:sldMasterMk cId="3147357156" sldId="2147483809"/>
        </pc:sldMasterMkLst>
        <pc:spChg chg="add del mod">
          <ac:chgData name="Simon Shaxted" userId="9f9508456a4a5dab" providerId="LiveId" clId="{7F4BE722-633D-46CD-822E-D97496499DFA}" dt="2023-08-08T10:04:45.017" v="177" actId="21"/>
          <ac:spMkLst>
            <pc:docMk/>
            <pc:sldMasterMk cId="3147357156" sldId="2147483809"/>
            <ac:spMk id="2" creationId="{FD5FCB75-2CDD-4BBA-7BB7-D143CFF605DD}"/>
          </ac:spMkLst>
        </pc:spChg>
        <pc:sldLayoutChg chg="delSp mod">
          <pc:chgData name="Simon Shaxted" userId="9f9508456a4a5dab" providerId="LiveId" clId="{7F4BE722-633D-46CD-822E-D97496499DFA}" dt="2023-08-08T11:08:43.070" v="409" actId="478"/>
          <pc:sldLayoutMkLst>
            <pc:docMk/>
            <pc:sldMasterMk cId="3147357156" sldId="2147483809"/>
            <pc:sldLayoutMk cId="610079190" sldId="2147483842"/>
          </pc:sldLayoutMkLst>
          <pc:spChg chg="del">
            <ac:chgData name="Simon Shaxted" userId="9f9508456a4a5dab" providerId="LiveId" clId="{7F4BE722-633D-46CD-822E-D97496499DFA}" dt="2023-08-08T11:08:43.070" v="409" actId="478"/>
            <ac:spMkLst>
              <pc:docMk/>
              <pc:sldMasterMk cId="3147357156" sldId="2147483809"/>
              <pc:sldLayoutMk cId="610079190" sldId="2147483842"/>
              <ac:spMk id="6" creationId="{71314CA6-C1AA-10DE-8117-6FD231FC475D}"/>
            </ac:spMkLst>
          </pc:spChg>
        </pc:sldLayoutChg>
      </pc:sldMasterChg>
    </pc:docChg>
  </pc:docChgLst>
  <pc:docChgLst>
    <pc:chgData name="Simon Shaxted" userId="9f9508456a4a5dab" providerId="LiveId" clId="{FF40B70E-F9B5-481A-95F2-E84D9992B6D7}"/>
    <pc:docChg chg="undo custSel addSld delSld modSld modMainMaster">
      <pc:chgData name="Simon Shaxted" userId="9f9508456a4a5dab" providerId="LiveId" clId="{FF40B70E-F9B5-481A-95F2-E84D9992B6D7}" dt="2023-09-01T18:49:33.500" v="32" actId="21"/>
      <pc:docMkLst>
        <pc:docMk/>
      </pc:docMkLst>
      <pc:sldChg chg="addSp modSp">
        <pc:chgData name="Simon Shaxted" userId="9f9508456a4a5dab" providerId="LiveId" clId="{FF40B70E-F9B5-481A-95F2-E84D9992B6D7}" dt="2023-09-01T18:39:38.901" v="10"/>
        <pc:sldMkLst>
          <pc:docMk/>
          <pc:sldMk cId="906457398" sldId="265"/>
        </pc:sldMkLst>
        <pc:spChg chg="add mod">
          <ac:chgData name="Simon Shaxted" userId="9f9508456a4a5dab" providerId="LiveId" clId="{FF40B70E-F9B5-481A-95F2-E84D9992B6D7}" dt="2023-09-01T18:39:38.901" v="10"/>
          <ac:spMkLst>
            <pc:docMk/>
            <pc:sldMk cId="906457398" sldId="265"/>
            <ac:spMk id="2" creationId="{FB905E52-A5F9-D238-8530-236803502B59}"/>
          </ac:spMkLst>
        </pc:spChg>
      </pc:sldChg>
      <pc:sldChg chg="addSp modSp new">
        <pc:chgData name="Simon Shaxted" userId="9f9508456a4a5dab" providerId="LiveId" clId="{FF40B70E-F9B5-481A-95F2-E84D9992B6D7}" dt="2023-09-01T18:39:50.904" v="11"/>
        <pc:sldMkLst>
          <pc:docMk/>
          <pc:sldMk cId="256973731" sldId="266"/>
        </pc:sldMkLst>
        <pc:spChg chg="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6" creationId="{B38D2CD0-C456-71C0-AB74-FFDDD3357201}"/>
          </ac:spMkLst>
        </pc:spChg>
        <pc:spChg chg="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7" creationId="{0442B1F3-49A7-ED43-68AD-2317F75F547D}"/>
          </ac:spMkLst>
        </pc:spChg>
        <pc:spChg chg="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8" creationId="{BB40E185-F55B-8A07-DA70-0A3FC4455499}"/>
          </ac:spMkLst>
        </pc:spChg>
        <pc:spChg chg="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9" creationId="{8DC46D07-FE05-3C73-8F6B-EE53964C04D3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0" creationId="{D1345F3C-2AC2-0332-E1C3-F85ECF14854D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1" creationId="{4572DAAD-6511-334D-11DE-CB888B52B96C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2" creationId="{3ACC4391-839A-6B10-5A96-A6E31F5B39AF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3" creationId="{F190BDCE-BCF7-C933-E5C0-7315EE8F73A3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4" creationId="{8BC8E956-0509-7279-CC6B-654ECEC31F39}"/>
          </ac:spMkLst>
        </pc:spChg>
        <pc:spChg chg="add mod">
          <ac:chgData name="Simon Shaxted" userId="9f9508456a4a5dab" providerId="LiveId" clId="{FF40B70E-F9B5-481A-95F2-E84D9992B6D7}" dt="2023-09-01T18:39:50.904" v="11"/>
          <ac:spMkLst>
            <pc:docMk/>
            <pc:sldMk cId="256973731" sldId="266"/>
            <ac:spMk id="15" creationId="{5DE47861-0207-BC2D-0242-CECCCF841535}"/>
          </ac:spMkLst>
        </pc:spChg>
        <pc:grpChg chg="add mod">
          <ac:chgData name="Simon Shaxted" userId="9f9508456a4a5dab" providerId="LiveId" clId="{FF40B70E-F9B5-481A-95F2-E84D9992B6D7}" dt="2023-09-01T18:39:50.904" v="11"/>
          <ac:grpSpMkLst>
            <pc:docMk/>
            <pc:sldMk cId="256973731" sldId="266"/>
            <ac:grpSpMk id="2" creationId="{1319E0C5-4651-284B-0CA4-F4D67EEF3D65}"/>
          </ac:grpSpMkLst>
        </pc:grpChg>
        <pc:grpChg chg="mod">
          <ac:chgData name="Simon Shaxted" userId="9f9508456a4a5dab" providerId="LiveId" clId="{FF40B70E-F9B5-481A-95F2-E84D9992B6D7}" dt="2023-09-01T18:39:50.904" v="11"/>
          <ac:grpSpMkLst>
            <pc:docMk/>
            <pc:sldMk cId="256973731" sldId="266"/>
            <ac:grpSpMk id="3" creationId="{9247388B-037E-F492-F265-ABEB8E851EBC}"/>
          </ac:grpSpMkLst>
        </pc:grpChg>
        <pc:grpChg chg="mod">
          <ac:chgData name="Simon Shaxted" userId="9f9508456a4a5dab" providerId="LiveId" clId="{FF40B70E-F9B5-481A-95F2-E84D9992B6D7}" dt="2023-09-01T18:39:50.904" v="11"/>
          <ac:grpSpMkLst>
            <pc:docMk/>
            <pc:sldMk cId="256973731" sldId="266"/>
            <ac:grpSpMk id="5" creationId="{F94D5E49-2FFA-C0AA-9367-7146D5FD532F}"/>
          </ac:grpSpMkLst>
        </pc:grpChg>
        <pc:graphicFrameChg chg="mod">
          <ac:chgData name="Simon Shaxted" userId="9f9508456a4a5dab" providerId="LiveId" clId="{FF40B70E-F9B5-481A-95F2-E84D9992B6D7}" dt="2023-09-01T18:39:50.904" v="11"/>
          <ac:graphicFrameMkLst>
            <pc:docMk/>
            <pc:sldMk cId="256973731" sldId="266"/>
            <ac:graphicFrameMk id="4" creationId="{D38DF842-035A-6C76-7273-55243D2A480B}"/>
          </ac:graphicFrameMkLst>
        </pc:graphicFrameChg>
      </pc:sldChg>
      <pc:sldChg chg="addSp modSp new">
        <pc:chgData name="Simon Shaxted" userId="9f9508456a4a5dab" providerId="LiveId" clId="{FF40B70E-F9B5-481A-95F2-E84D9992B6D7}" dt="2023-09-01T18:39:59.941" v="12"/>
        <pc:sldMkLst>
          <pc:docMk/>
          <pc:sldMk cId="176506757" sldId="267"/>
        </pc:sldMkLst>
        <pc:spChg chg="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4" creationId="{C93BAE0C-EC4A-B38A-64AF-2C10275F64C8}"/>
          </ac:spMkLst>
        </pc:spChg>
        <pc:spChg chg="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5" creationId="{D0BB9EA2-50D5-1D9D-847A-6CF5E3FEAA68}"/>
          </ac:spMkLst>
        </pc:spChg>
        <pc:spChg chg="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7" creationId="{147A9942-FED4-7B77-0C76-B77A84334345}"/>
          </ac:spMkLst>
        </pc:spChg>
        <pc:spChg chg="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8" creationId="{58702CD4-EBA5-19E2-1F14-A8BC37C84393}"/>
          </ac:spMkLst>
        </pc:spChg>
        <pc:spChg chg="add 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9" creationId="{8CA43AE8-0955-17C2-852B-41C08C8DFCE9}"/>
          </ac:spMkLst>
        </pc:spChg>
        <pc:spChg chg="add mod">
          <ac:chgData name="Simon Shaxted" userId="9f9508456a4a5dab" providerId="LiveId" clId="{FF40B70E-F9B5-481A-95F2-E84D9992B6D7}" dt="2023-09-01T18:39:59.941" v="12"/>
          <ac:spMkLst>
            <pc:docMk/>
            <pc:sldMk cId="176506757" sldId="267"/>
            <ac:spMk id="10" creationId="{6CFE2F6D-26AC-60DB-4B9B-132651439B78}"/>
          </ac:spMkLst>
        </pc:spChg>
        <pc:grpChg chg="add mod">
          <ac:chgData name="Simon Shaxted" userId="9f9508456a4a5dab" providerId="LiveId" clId="{FF40B70E-F9B5-481A-95F2-E84D9992B6D7}" dt="2023-09-01T18:39:59.941" v="12"/>
          <ac:grpSpMkLst>
            <pc:docMk/>
            <pc:sldMk cId="176506757" sldId="267"/>
            <ac:grpSpMk id="3" creationId="{A3DEC712-8489-EC96-F0DE-6FE509FAD4D2}"/>
          </ac:grpSpMkLst>
        </pc:grpChg>
        <pc:grpChg chg="add mod">
          <ac:chgData name="Simon Shaxted" userId="9f9508456a4a5dab" providerId="LiveId" clId="{FF40B70E-F9B5-481A-95F2-E84D9992B6D7}" dt="2023-09-01T18:39:59.941" v="12"/>
          <ac:grpSpMkLst>
            <pc:docMk/>
            <pc:sldMk cId="176506757" sldId="267"/>
            <ac:grpSpMk id="6" creationId="{589C4A9A-0A33-2542-E8F8-7B6FD6B47CB5}"/>
          </ac:grpSpMkLst>
        </pc:grpChg>
        <pc:graphicFrameChg chg="add mod">
          <ac:chgData name="Simon Shaxted" userId="9f9508456a4a5dab" providerId="LiveId" clId="{FF40B70E-F9B5-481A-95F2-E84D9992B6D7}" dt="2023-09-01T18:39:59.941" v="12"/>
          <ac:graphicFrameMkLst>
            <pc:docMk/>
            <pc:sldMk cId="176506757" sldId="267"/>
            <ac:graphicFrameMk id="2" creationId="{B5003573-1CA2-54FF-D13E-CC6CA40B9D3B}"/>
          </ac:graphicFrameMkLst>
        </pc:graphicFrameChg>
      </pc:sldChg>
      <pc:sldChg chg="addSp modSp new">
        <pc:chgData name="Simon Shaxted" userId="9f9508456a4a5dab" providerId="LiveId" clId="{FF40B70E-F9B5-481A-95F2-E84D9992B6D7}" dt="2023-09-01T18:40:09.219" v="13"/>
        <pc:sldMkLst>
          <pc:docMk/>
          <pc:sldMk cId="1996496656" sldId="268"/>
        </pc:sldMkLst>
        <pc:spChg chg="add mod">
          <ac:chgData name="Simon Shaxted" userId="9f9508456a4a5dab" providerId="LiveId" clId="{FF40B70E-F9B5-481A-95F2-E84D9992B6D7}" dt="2023-09-01T18:40:09.219" v="13"/>
          <ac:spMkLst>
            <pc:docMk/>
            <pc:sldMk cId="1996496656" sldId="268"/>
            <ac:spMk id="3" creationId="{123734CB-2D59-9C9A-AFB8-693DDA12054D}"/>
          </ac:spMkLst>
        </pc:spChg>
        <pc:spChg chg="add mod">
          <ac:chgData name="Simon Shaxted" userId="9f9508456a4a5dab" providerId="LiveId" clId="{FF40B70E-F9B5-481A-95F2-E84D9992B6D7}" dt="2023-09-01T18:40:09.219" v="13"/>
          <ac:spMkLst>
            <pc:docMk/>
            <pc:sldMk cId="1996496656" sldId="268"/>
            <ac:spMk id="4" creationId="{F844DAF7-471E-9D86-D419-E0D9A765BD86}"/>
          </ac:spMkLst>
        </pc:spChg>
        <pc:spChg chg="add mod">
          <ac:chgData name="Simon Shaxted" userId="9f9508456a4a5dab" providerId="LiveId" clId="{FF40B70E-F9B5-481A-95F2-E84D9992B6D7}" dt="2023-09-01T18:40:09.219" v="13"/>
          <ac:spMkLst>
            <pc:docMk/>
            <pc:sldMk cId="1996496656" sldId="268"/>
            <ac:spMk id="5" creationId="{3B4E20CB-9F90-D2B3-64E0-5261DCE032FF}"/>
          </ac:spMkLst>
        </pc:spChg>
        <pc:picChg chg="add mod">
          <ac:chgData name="Simon Shaxted" userId="9f9508456a4a5dab" providerId="LiveId" clId="{FF40B70E-F9B5-481A-95F2-E84D9992B6D7}" dt="2023-09-01T18:40:09.219" v="13"/>
          <ac:picMkLst>
            <pc:docMk/>
            <pc:sldMk cId="1996496656" sldId="268"/>
            <ac:picMk id="2" creationId="{65AB8172-796E-8163-A1A5-B53B7B984BCD}"/>
          </ac:picMkLst>
        </pc:picChg>
      </pc:sldChg>
      <pc:sldChg chg="addSp modSp new">
        <pc:chgData name="Simon Shaxted" userId="9f9508456a4a5dab" providerId="LiveId" clId="{FF40B70E-F9B5-481A-95F2-E84D9992B6D7}" dt="2023-09-01T18:40:20.211" v="14"/>
        <pc:sldMkLst>
          <pc:docMk/>
          <pc:sldMk cId="2209758551" sldId="269"/>
        </pc:sldMkLst>
        <pc:spChg chg="add mod">
          <ac:chgData name="Simon Shaxted" userId="9f9508456a4a5dab" providerId="LiveId" clId="{FF40B70E-F9B5-481A-95F2-E84D9992B6D7}" dt="2023-09-01T18:40:20.211" v="14"/>
          <ac:spMkLst>
            <pc:docMk/>
            <pc:sldMk cId="2209758551" sldId="269"/>
            <ac:spMk id="2" creationId="{1EF346F9-FBC8-5D06-86F0-49D24DF5A8C6}"/>
          </ac:spMkLst>
        </pc:spChg>
        <pc:spChg chg="add mod">
          <ac:chgData name="Simon Shaxted" userId="9f9508456a4a5dab" providerId="LiveId" clId="{FF40B70E-F9B5-481A-95F2-E84D9992B6D7}" dt="2023-09-01T18:40:20.211" v="14"/>
          <ac:spMkLst>
            <pc:docMk/>
            <pc:sldMk cId="2209758551" sldId="269"/>
            <ac:spMk id="3" creationId="{101CDC2F-965A-C32B-2549-F5A4924C9C9D}"/>
          </ac:spMkLst>
        </pc:spChg>
        <pc:spChg chg="add mod">
          <ac:chgData name="Simon Shaxted" userId="9f9508456a4a5dab" providerId="LiveId" clId="{FF40B70E-F9B5-481A-95F2-E84D9992B6D7}" dt="2023-09-01T18:40:20.211" v="14"/>
          <ac:spMkLst>
            <pc:docMk/>
            <pc:sldMk cId="2209758551" sldId="269"/>
            <ac:spMk id="4" creationId="{E7D10675-8079-025D-B5DF-D6CAAB46DAF4}"/>
          </ac:spMkLst>
        </pc:spChg>
        <pc:spChg chg="add mod">
          <ac:chgData name="Simon Shaxted" userId="9f9508456a4a5dab" providerId="LiveId" clId="{FF40B70E-F9B5-481A-95F2-E84D9992B6D7}" dt="2023-09-01T18:40:20.211" v="14"/>
          <ac:spMkLst>
            <pc:docMk/>
            <pc:sldMk cId="2209758551" sldId="269"/>
            <ac:spMk id="7" creationId="{2E36CA97-B743-33E7-9210-FBAB8C4EF3CD}"/>
          </ac:spMkLst>
        </pc:spChg>
        <pc:picChg chg="add mod">
          <ac:chgData name="Simon Shaxted" userId="9f9508456a4a5dab" providerId="LiveId" clId="{FF40B70E-F9B5-481A-95F2-E84D9992B6D7}" dt="2023-09-01T18:40:20.211" v="14"/>
          <ac:picMkLst>
            <pc:docMk/>
            <pc:sldMk cId="2209758551" sldId="269"/>
            <ac:picMk id="5" creationId="{167E2AEF-73C8-66DD-DF7B-693B57D598A0}"/>
          </ac:picMkLst>
        </pc:picChg>
        <pc:picChg chg="add mod">
          <ac:chgData name="Simon Shaxted" userId="9f9508456a4a5dab" providerId="LiveId" clId="{FF40B70E-F9B5-481A-95F2-E84D9992B6D7}" dt="2023-09-01T18:40:20.211" v="14"/>
          <ac:picMkLst>
            <pc:docMk/>
            <pc:sldMk cId="2209758551" sldId="269"/>
            <ac:picMk id="6" creationId="{BDB4196E-6895-56DF-C7A2-14B4EB23E1E7}"/>
          </ac:picMkLst>
        </pc:picChg>
      </pc:sldChg>
      <pc:sldChg chg="addSp modSp new">
        <pc:chgData name="Simon Shaxted" userId="9f9508456a4a5dab" providerId="LiveId" clId="{FF40B70E-F9B5-481A-95F2-E84D9992B6D7}" dt="2023-09-01T18:49:05.626" v="30"/>
        <pc:sldMkLst>
          <pc:docMk/>
          <pc:sldMk cId="4234710786" sldId="270"/>
        </pc:sldMkLst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2" creationId="{A4FDD3C6-555C-8C44-3067-0D91EE607E3A}"/>
          </ac:spMkLst>
        </pc:spChg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3" creationId="{BF61C40D-4D71-7FC7-14FE-46354FD7B551}"/>
          </ac:spMkLst>
        </pc:spChg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4" creationId="{0C3CAFF8-5BC5-D8E3-445C-4954A774E22A}"/>
          </ac:spMkLst>
        </pc:spChg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5" creationId="{53EEABF3-E4C4-98D7-9136-6EF3E9C39868}"/>
          </ac:spMkLst>
        </pc:spChg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6" creationId="{6884DA3D-1A7E-0716-70DE-17A65800C299}"/>
          </ac:spMkLst>
        </pc:spChg>
        <pc:spChg chg="add mod">
          <ac:chgData name="Simon Shaxted" userId="9f9508456a4a5dab" providerId="LiveId" clId="{FF40B70E-F9B5-481A-95F2-E84D9992B6D7}" dt="2023-09-01T18:40:31.252" v="15"/>
          <ac:spMkLst>
            <pc:docMk/>
            <pc:sldMk cId="4234710786" sldId="270"/>
            <ac:spMk id="7" creationId="{1F7A2758-0727-0761-9A5E-ECE362EEFB29}"/>
          </ac:spMkLst>
        </pc:spChg>
        <pc:spChg chg="add mod">
          <ac:chgData name="Simon Shaxted" userId="9f9508456a4a5dab" providerId="LiveId" clId="{FF40B70E-F9B5-481A-95F2-E84D9992B6D7}" dt="2023-09-01T18:49:05.626" v="30"/>
          <ac:spMkLst>
            <pc:docMk/>
            <pc:sldMk cId="4234710786" sldId="270"/>
            <ac:spMk id="13" creationId="{66E4A181-3FC1-4473-D90F-6FEC24F4EFA7}"/>
          </ac:spMkLst>
        </pc:spChg>
        <pc:picChg chg="add mod">
          <ac:chgData name="Simon Shaxted" userId="9f9508456a4a5dab" providerId="LiveId" clId="{FF40B70E-F9B5-481A-95F2-E84D9992B6D7}" dt="2023-09-01T18:40:31.252" v="15"/>
          <ac:picMkLst>
            <pc:docMk/>
            <pc:sldMk cId="4234710786" sldId="270"/>
            <ac:picMk id="8" creationId="{3427CB85-450F-A5E3-A839-5C52C391AE4D}"/>
          </ac:picMkLst>
        </pc:picChg>
        <pc:picChg chg="add mod">
          <ac:chgData name="Simon Shaxted" userId="9f9508456a4a5dab" providerId="LiveId" clId="{FF40B70E-F9B5-481A-95F2-E84D9992B6D7}" dt="2023-09-01T18:40:31.252" v="15"/>
          <ac:picMkLst>
            <pc:docMk/>
            <pc:sldMk cId="4234710786" sldId="270"/>
            <ac:picMk id="9" creationId="{4ED72E91-8F62-5B36-C849-E60D290BC0D9}"/>
          </ac:picMkLst>
        </pc:picChg>
        <pc:picChg chg="add mod">
          <ac:chgData name="Simon Shaxted" userId="9f9508456a4a5dab" providerId="LiveId" clId="{FF40B70E-F9B5-481A-95F2-E84D9992B6D7}" dt="2023-09-01T18:40:31.252" v="15"/>
          <ac:picMkLst>
            <pc:docMk/>
            <pc:sldMk cId="4234710786" sldId="270"/>
            <ac:picMk id="10" creationId="{2C096FCD-7916-5F59-9B60-6C47186644BB}"/>
          </ac:picMkLst>
        </pc:picChg>
        <pc:picChg chg="add mod">
          <ac:chgData name="Simon Shaxted" userId="9f9508456a4a5dab" providerId="LiveId" clId="{FF40B70E-F9B5-481A-95F2-E84D9992B6D7}" dt="2023-09-01T18:40:31.252" v="15"/>
          <ac:picMkLst>
            <pc:docMk/>
            <pc:sldMk cId="4234710786" sldId="270"/>
            <ac:picMk id="11" creationId="{56BD0EEB-0231-EC18-2F04-7CC74AD131A1}"/>
          </ac:picMkLst>
        </pc:picChg>
        <pc:picChg chg="add mod">
          <ac:chgData name="Simon Shaxted" userId="9f9508456a4a5dab" providerId="LiveId" clId="{FF40B70E-F9B5-481A-95F2-E84D9992B6D7}" dt="2023-09-01T18:40:31.252" v="15"/>
          <ac:picMkLst>
            <pc:docMk/>
            <pc:sldMk cId="4234710786" sldId="270"/>
            <ac:picMk id="12" creationId="{15BCC9A0-C330-045F-7A41-34C4822C852D}"/>
          </ac:picMkLst>
        </pc:picChg>
      </pc:sldChg>
      <pc:sldChg chg="addSp modSp new">
        <pc:chgData name="Simon Shaxted" userId="9f9508456a4a5dab" providerId="LiveId" clId="{FF40B70E-F9B5-481A-95F2-E84D9992B6D7}" dt="2023-09-01T18:40:43.980" v="16"/>
        <pc:sldMkLst>
          <pc:docMk/>
          <pc:sldMk cId="3517337670" sldId="271"/>
        </pc:sldMkLst>
        <pc:spChg chg="add mod">
          <ac:chgData name="Simon Shaxted" userId="9f9508456a4a5dab" providerId="LiveId" clId="{FF40B70E-F9B5-481A-95F2-E84D9992B6D7}" dt="2023-09-01T18:40:43.980" v="16"/>
          <ac:spMkLst>
            <pc:docMk/>
            <pc:sldMk cId="3517337670" sldId="271"/>
            <ac:spMk id="4" creationId="{0809FF9E-7833-DD2B-E2C2-824BD2E6C2C7}"/>
          </ac:spMkLst>
        </pc:spChg>
        <pc:spChg chg="add mod">
          <ac:chgData name="Simon Shaxted" userId="9f9508456a4a5dab" providerId="LiveId" clId="{FF40B70E-F9B5-481A-95F2-E84D9992B6D7}" dt="2023-09-01T18:40:43.980" v="16"/>
          <ac:spMkLst>
            <pc:docMk/>
            <pc:sldMk cId="3517337670" sldId="271"/>
            <ac:spMk id="5" creationId="{69C5566D-1107-7CE9-B5FA-6C0FC654D69E}"/>
          </ac:spMkLst>
        </pc:spChg>
        <pc:spChg chg="add mod">
          <ac:chgData name="Simon Shaxted" userId="9f9508456a4a5dab" providerId="LiveId" clId="{FF40B70E-F9B5-481A-95F2-E84D9992B6D7}" dt="2023-09-01T18:40:43.980" v="16"/>
          <ac:spMkLst>
            <pc:docMk/>
            <pc:sldMk cId="3517337670" sldId="271"/>
            <ac:spMk id="6" creationId="{90747C94-4EC7-90D5-5FBB-B7511A01F9CF}"/>
          </ac:spMkLst>
        </pc:spChg>
        <pc:spChg chg="add mod">
          <ac:chgData name="Simon Shaxted" userId="9f9508456a4a5dab" providerId="LiveId" clId="{FF40B70E-F9B5-481A-95F2-E84D9992B6D7}" dt="2023-09-01T18:40:43.980" v="16"/>
          <ac:spMkLst>
            <pc:docMk/>
            <pc:sldMk cId="3517337670" sldId="271"/>
            <ac:spMk id="7" creationId="{797A86BD-1FBD-6DA5-9577-402344C7830C}"/>
          </ac:spMkLst>
        </pc:spChg>
        <pc:spChg chg="add mod">
          <ac:chgData name="Simon Shaxted" userId="9f9508456a4a5dab" providerId="LiveId" clId="{FF40B70E-F9B5-481A-95F2-E84D9992B6D7}" dt="2023-09-01T18:40:43.980" v="16"/>
          <ac:spMkLst>
            <pc:docMk/>
            <pc:sldMk cId="3517337670" sldId="271"/>
            <ac:spMk id="8" creationId="{19EA4CE1-80FB-8065-9175-5CFE9B290DAC}"/>
          </ac:spMkLst>
        </pc:spChg>
        <pc:picChg chg="add mod">
          <ac:chgData name="Simon Shaxted" userId="9f9508456a4a5dab" providerId="LiveId" clId="{FF40B70E-F9B5-481A-95F2-E84D9992B6D7}" dt="2023-09-01T18:40:43.980" v="16"/>
          <ac:picMkLst>
            <pc:docMk/>
            <pc:sldMk cId="3517337670" sldId="271"/>
            <ac:picMk id="2" creationId="{5BBF92EF-6454-33E6-CB09-1171AD8291E8}"/>
          </ac:picMkLst>
        </pc:picChg>
        <pc:picChg chg="add mod">
          <ac:chgData name="Simon Shaxted" userId="9f9508456a4a5dab" providerId="LiveId" clId="{FF40B70E-F9B5-481A-95F2-E84D9992B6D7}" dt="2023-09-01T18:40:43.980" v="16"/>
          <ac:picMkLst>
            <pc:docMk/>
            <pc:sldMk cId="3517337670" sldId="271"/>
            <ac:picMk id="3" creationId="{F556655C-020E-8AFF-440B-A1EAA9DD1740}"/>
          </ac:picMkLst>
        </pc:picChg>
        <pc:picChg chg="add mod">
          <ac:chgData name="Simon Shaxted" userId="9f9508456a4a5dab" providerId="LiveId" clId="{FF40B70E-F9B5-481A-95F2-E84D9992B6D7}" dt="2023-09-01T18:40:43.980" v="16"/>
          <ac:picMkLst>
            <pc:docMk/>
            <pc:sldMk cId="3517337670" sldId="271"/>
            <ac:picMk id="9" creationId="{93A24012-C0F8-4AF3-CE42-0AF63D313723}"/>
          </ac:picMkLst>
        </pc:picChg>
      </pc:sldChg>
      <pc:sldChg chg="addSp modSp new">
        <pc:chgData name="Simon Shaxted" userId="9f9508456a4a5dab" providerId="LiveId" clId="{FF40B70E-F9B5-481A-95F2-E84D9992B6D7}" dt="2023-09-01T18:41:03.042" v="17"/>
        <pc:sldMkLst>
          <pc:docMk/>
          <pc:sldMk cId="3758498529" sldId="272"/>
        </pc:sldMkLst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2" creationId="{8794254C-69EB-E94D-268B-46A074F3B7C4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3" creationId="{917C668E-BF93-7403-663C-9FDF12983844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4" creationId="{796C164B-EEFB-D330-95B9-7C8FE50AA8F6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5" creationId="{32870983-9714-A1FC-EDD4-60DCA961FC10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6" creationId="{5B875F47-31BC-9C53-B76D-067F0AD1A722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7" creationId="{6C5458D9-A354-EDAF-B244-0E2EC896A776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8" creationId="{945CC5C8-87D1-9FF4-37E6-C5D7DFE962E5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9" creationId="{0820B007-EF92-47A3-2887-F7852E93D052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10" creationId="{E3047E2D-B879-3066-468C-D6562ECD4252}"/>
          </ac:spMkLst>
        </pc:spChg>
        <pc:spChg chg="add mod">
          <ac:chgData name="Simon Shaxted" userId="9f9508456a4a5dab" providerId="LiveId" clId="{FF40B70E-F9B5-481A-95F2-E84D9992B6D7}" dt="2023-09-01T18:41:03.042" v="17"/>
          <ac:spMkLst>
            <pc:docMk/>
            <pc:sldMk cId="3758498529" sldId="272"/>
            <ac:spMk id="11" creationId="{52EBE275-9EB4-D885-73A7-BAEA8B0986CA}"/>
          </ac:spMkLst>
        </pc:spChg>
      </pc:sldChg>
      <pc:sldChg chg="addSp modSp new modNotesTx">
        <pc:chgData name="Simon Shaxted" userId="9f9508456a4a5dab" providerId="LiveId" clId="{FF40B70E-F9B5-481A-95F2-E84D9992B6D7}" dt="2023-09-01T18:41:47.557" v="21"/>
        <pc:sldMkLst>
          <pc:docMk/>
          <pc:sldMk cId="3156097639" sldId="273"/>
        </pc:sldMkLst>
        <pc:spChg chg="add mod">
          <ac:chgData name="Simon Shaxted" userId="9f9508456a4a5dab" providerId="LiveId" clId="{FF40B70E-F9B5-481A-95F2-E84D9992B6D7}" dt="2023-09-01T18:41:16.069" v="18"/>
          <ac:spMkLst>
            <pc:docMk/>
            <pc:sldMk cId="3156097639" sldId="273"/>
            <ac:spMk id="2" creationId="{C0489763-FFF8-DBA3-5663-2EAF218BAE27}"/>
          </ac:spMkLst>
        </pc:spChg>
        <pc:spChg chg="add mod">
          <ac:chgData name="Simon Shaxted" userId="9f9508456a4a5dab" providerId="LiveId" clId="{FF40B70E-F9B5-481A-95F2-E84D9992B6D7}" dt="2023-09-01T18:41:16.069" v="18"/>
          <ac:spMkLst>
            <pc:docMk/>
            <pc:sldMk cId="3156097639" sldId="273"/>
            <ac:spMk id="3" creationId="{B2A82EB1-2593-7378-BC9F-090592EDEB28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4" creationId="{79B1F46D-63AB-DA4D-ED4B-A13AF71267D7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5" creationId="{BCB7B5E3-6185-47ED-1A7D-9EB795AF10F8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6" creationId="{BEF120FA-5311-47ED-F478-D6821F753689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7" creationId="{0D4ABB39-1325-6417-2848-9693D3D8FE0E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8" creationId="{59A4A639-7BC7-DF6C-152B-A2B2DB930C0B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9" creationId="{FB05269D-ECED-91EC-3870-F454A43ED1DD}"/>
          </ac:spMkLst>
        </pc:spChg>
        <pc:spChg chg="add mod">
          <ac:chgData name="Simon Shaxted" userId="9f9508456a4a5dab" providerId="LiveId" clId="{FF40B70E-F9B5-481A-95F2-E84D9992B6D7}" dt="2023-09-01T18:41:47.557" v="21"/>
          <ac:spMkLst>
            <pc:docMk/>
            <pc:sldMk cId="3156097639" sldId="273"/>
            <ac:spMk id="10" creationId="{00E4EF15-D72E-35D9-1DF9-47BD0C42E436}"/>
          </ac:spMkLst>
        </pc:spChg>
      </pc:sldChg>
      <pc:sldChg chg="addSp modSp add">
        <pc:chgData name="Simon Shaxted" userId="9f9508456a4a5dab" providerId="LiveId" clId="{FF40B70E-F9B5-481A-95F2-E84D9992B6D7}" dt="2023-09-01T18:42:04.717" v="25"/>
        <pc:sldMkLst>
          <pc:docMk/>
          <pc:sldMk cId="911519101" sldId="274"/>
        </pc:sldMkLst>
        <pc:spChg chg="add mod">
          <ac:chgData name="Simon Shaxted" userId="9f9508456a4a5dab" providerId="LiveId" clId="{FF40B70E-F9B5-481A-95F2-E84D9992B6D7}" dt="2023-09-01T18:42:04.717" v="25"/>
          <ac:spMkLst>
            <pc:docMk/>
            <pc:sldMk cId="911519101" sldId="274"/>
            <ac:spMk id="4" creationId="{F9AE925E-0378-DD2B-8245-6EBABCE61AD4}"/>
          </ac:spMkLst>
        </pc:spChg>
        <pc:spChg chg="add mod">
          <ac:chgData name="Simon Shaxted" userId="9f9508456a4a5dab" providerId="LiveId" clId="{FF40B70E-F9B5-481A-95F2-E84D9992B6D7}" dt="2023-09-01T18:42:04.717" v="25"/>
          <ac:spMkLst>
            <pc:docMk/>
            <pc:sldMk cId="911519101" sldId="274"/>
            <ac:spMk id="5" creationId="{2BCBB7FB-F7BE-6DE0-CF9A-F96E6FED70C0}"/>
          </ac:spMkLst>
        </pc:spChg>
        <pc:spChg chg="add mod">
          <ac:chgData name="Simon Shaxted" userId="9f9508456a4a5dab" providerId="LiveId" clId="{FF40B70E-F9B5-481A-95F2-E84D9992B6D7}" dt="2023-09-01T18:42:04.717" v="25"/>
          <ac:spMkLst>
            <pc:docMk/>
            <pc:sldMk cId="911519101" sldId="274"/>
            <ac:spMk id="6" creationId="{14F8C1B3-F91F-CC1E-8D15-BFFBE8A87B55}"/>
          </ac:spMkLst>
        </pc:spChg>
        <pc:spChg chg="add mod">
          <ac:chgData name="Simon Shaxted" userId="9f9508456a4a5dab" providerId="LiveId" clId="{FF40B70E-F9B5-481A-95F2-E84D9992B6D7}" dt="2023-09-01T18:42:04.717" v="25"/>
          <ac:spMkLst>
            <pc:docMk/>
            <pc:sldMk cId="911519101" sldId="274"/>
            <ac:spMk id="7" creationId="{1C1D4C12-7A31-3B07-2EEE-0840E07F39CE}"/>
          </ac:spMkLst>
        </pc:spChg>
        <pc:spChg chg="add mod">
          <ac:chgData name="Simon Shaxted" userId="9f9508456a4a5dab" providerId="LiveId" clId="{FF40B70E-F9B5-481A-95F2-E84D9992B6D7}" dt="2023-09-01T18:42:04.717" v="25"/>
          <ac:spMkLst>
            <pc:docMk/>
            <pc:sldMk cId="911519101" sldId="274"/>
            <ac:spMk id="8" creationId="{320F726A-4929-4F1B-F7AC-2C15194C78CD}"/>
          </ac:spMkLst>
        </pc:spChg>
      </pc:sldChg>
      <pc:sldChg chg="addSp modSp add">
        <pc:chgData name="Simon Shaxted" userId="9f9508456a4a5dab" providerId="LiveId" clId="{FF40B70E-F9B5-481A-95F2-E84D9992B6D7}" dt="2023-09-01T18:42:14.551" v="26"/>
        <pc:sldMkLst>
          <pc:docMk/>
          <pc:sldMk cId="3054913930" sldId="275"/>
        </pc:sldMkLst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4" creationId="{B43B09FC-449C-CAAE-4B8C-4BA852BD95B1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5" creationId="{DA75ACB6-98BC-3BAF-AE7B-49CA9035899B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6" creationId="{3BAC81D6-AFD5-B314-F0E6-F6034292F522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7" creationId="{B3AD1237-CCF4-533F-82F5-6DC2580B0CEA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8" creationId="{90168649-A5AD-95BC-FFE4-B26F5D6F9320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9" creationId="{B53C16E4-9282-BF5D-2264-13613A8DF76F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0" creationId="{1E64B53A-B0E5-2EDA-0123-16AF3EE55B03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1" creationId="{54CAAF56-4A26-A991-A85E-89BC9984D5CE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2" creationId="{847BF083-922B-D742-1157-7E81A3D77CB0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3" creationId="{BA41B5D6-F458-9AEB-7BA3-700A5DA8A6E5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4" creationId="{8D79096A-5E01-403B-909B-E0A476A662CD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5" creationId="{FD51FA7C-B2CA-D650-9555-194C4F969EA0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6" creationId="{12AC52E4-8911-65F7-2D3E-D9F8929C4B74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7" creationId="{5F80C5BB-9BBB-F18F-CF60-A7FD56F5CF40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8" creationId="{71BAF4E1-79F3-E46F-D052-D0C685DF55EF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19" creationId="{B4511CDF-8E6E-9AF5-0900-C306B1779CF1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20" creationId="{6305E14B-59C7-8D3C-A3DA-596550EDBC59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21" creationId="{0BE93BF9-59B5-D24B-26CC-5F38DFB3CEC4}"/>
          </ac:spMkLst>
        </pc:spChg>
        <pc:spChg chg="add mod">
          <ac:chgData name="Simon Shaxted" userId="9f9508456a4a5dab" providerId="LiveId" clId="{FF40B70E-F9B5-481A-95F2-E84D9992B6D7}" dt="2023-09-01T18:42:14.551" v="26"/>
          <ac:spMkLst>
            <pc:docMk/>
            <pc:sldMk cId="3054913930" sldId="275"/>
            <ac:spMk id="22" creationId="{24440C8E-A57A-4E70-2C9B-D68D75295655}"/>
          </ac:spMkLst>
        </pc:spChg>
      </pc:sldChg>
      <pc:sldChg chg="add del">
        <pc:chgData name="Simon Shaxted" userId="9f9508456a4a5dab" providerId="LiveId" clId="{FF40B70E-F9B5-481A-95F2-E84D9992B6D7}" dt="2023-09-01T18:42:25.844" v="28" actId="47"/>
        <pc:sldMkLst>
          <pc:docMk/>
          <pc:sldMk cId="1853224909" sldId="276"/>
        </pc:sldMkLst>
      </pc:sldChg>
      <pc:sldChg chg="addSp modSp add">
        <pc:chgData name="Simon Shaxted" userId="9f9508456a4a5dab" providerId="LiveId" clId="{FF40B70E-F9B5-481A-95F2-E84D9992B6D7}" dt="2023-09-01T18:42:24.318" v="27"/>
        <pc:sldMkLst>
          <pc:docMk/>
          <pc:sldMk cId="417581887" sldId="277"/>
        </pc:sldMkLst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4" creationId="{5674D618-C258-B78D-4CB2-CAAFA4ADF853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5" creationId="{652CE54E-0BA5-D593-B9A0-7200018FE2E6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6" creationId="{B2C10A55-CF38-7DC5-11DE-8045BF42E159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7" creationId="{FAA77A13-2452-2CD3-F247-CF8C6904C55E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8" creationId="{2742E802-2D4A-8651-5952-446619C1B0B7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9" creationId="{82EA2DBA-0B60-5F30-11A7-A829AB779DE6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0" creationId="{2F1FB576-9C37-A823-5FBB-2420A158400B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1" creationId="{B66277F2-1F7E-EDE2-2AB9-FBA98DE16F84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2" creationId="{8337B8D5-9617-39A3-B56F-EFDC12BCCAB7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3" creationId="{F142DB05-C027-258E-FB16-6CADDD2BF77C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4" creationId="{F328F2F7-2F2A-948C-86B7-ED4C54961715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5" creationId="{F3700A84-5825-E1C0-6E2B-5A3D78587327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6" creationId="{A169D1EF-F64D-DDE5-2A5D-A73AC5EA281D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7" creationId="{74188843-EB85-A82B-1083-77482160ED11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8" creationId="{69E980B8-4DB9-F07C-51C4-D8AEDB2C38CF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19" creationId="{A3EF87A9-AAFD-3A54-FB5B-5ECA2A2810E8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20" creationId="{8C1B0CCF-E8F3-39E1-F20D-CEC33387E5C7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21" creationId="{CBA16DB2-4E0B-B0DA-05C9-01DB39275796}"/>
          </ac:spMkLst>
        </pc:spChg>
        <pc:spChg chg="add mod">
          <ac:chgData name="Simon Shaxted" userId="9f9508456a4a5dab" providerId="LiveId" clId="{FF40B70E-F9B5-481A-95F2-E84D9992B6D7}" dt="2023-09-01T18:42:24.318" v="27"/>
          <ac:spMkLst>
            <pc:docMk/>
            <pc:sldMk cId="417581887" sldId="277"/>
            <ac:spMk id="22" creationId="{22326697-53EB-E9BA-D985-3C7C08E0F484}"/>
          </ac:spMkLst>
        </pc:spChg>
      </pc:sldChg>
      <pc:sldMasterChg chg="modSldLayout">
        <pc:chgData name="Simon Shaxted" userId="9f9508456a4a5dab" providerId="LiveId" clId="{FF40B70E-F9B5-481A-95F2-E84D9992B6D7}" dt="2023-09-01T18:49:33.500" v="32" actId="21"/>
        <pc:sldMasterMkLst>
          <pc:docMk/>
          <pc:sldMasterMk cId="3147357156" sldId="2147483809"/>
        </pc:sldMasterMkLst>
        <pc:sldLayoutChg chg="delSp mod">
          <pc:chgData name="Simon Shaxted" userId="9f9508456a4a5dab" providerId="LiveId" clId="{FF40B70E-F9B5-481A-95F2-E84D9992B6D7}" dt="2023-09-01T18:49:01.819" v="29" actId="21"/>
          <pc:sldLayoutMkLst>
            <pc:docMk/>
            <pc:sldMasterMk cId="3147357156" sldId="2147483809"/>
            <pc:sldLayoutMk cId="3506582601" sldId="2147483813"/>
          </pc:sldLayoutMkLst>
          <pc:spChg chg="del">
            <ac:chgData name="Simon Shaxted" userId="9f9508456a4a5dab" providerId="LiveId" clId="{FF40B70E-F9B5-481A-95F2-E84D9992B6D7}" dt="2023-09-01T18:49:01.819" v="29" actId="21"/>
            <ac:spMkLst>
              <pc:docMk/>
              <pc:sldMasterMk cId="3147357156" sldId="2147483809"/>
              <pc:sldLayoutMk cId="3506582601" sldId="2147483813"/>
              <ac:spMk id="6" creationId="{53693442-5CB7-7CAF-1BEE-1FF158B2935D}"/>
            </ac:spMkLst>
          </pc:spChg>
        </pc:sldLayoutChg>
        <pc:sldLayoutChg chg="addSp delSp mod">
          <pc:chgData name="Simon Shaxted" userId="9f9508456a4a5dab" providerId="LiveId" clId="{FF40B70E-F9B5-481A-95F2-E84D9992B6D7}" dt="2023-09-01T18:49:33.500" v="32" actId="21"/>
          <pc:sldLayoutMkLst>
            <pc:docMk/>
            <pc:sldMasterMk cId="3147357156" sldId="2147483809"/>
            <pc:sldLayoutMk cId="323736645" sldId="2147483853"/>
          </pc:sldLayoutMkLst>
          <pc:spChg chg="add del">
            <ac:chgData name="Simon Shaxted" userId="9f9508456a4a5dab" providerId="LiveId" clId="{FF40B70E-F9B5-481A-95F2-E84D9992B6D7}" dt="2023-09-01T18:49:33.500" v="32" actId="21"/>
            <ac:spMkLst>
              <pc:docMk/>
              <pc:sldMasterMk cId="3147357156" sldId="2147483809"/>
              <pc:sldLayoutMk cId="323736645" sldId="2147483853"/>
              <ac:spMk id="6" creationId="{53693442-5CB7-7CAF-1BEE-1FF158B2935D}"/>
            </ac:spMkLst>
          </pc:spChg>
        </pc:sldLayoutChg>
        <pc:sldLayoutChg chg="mod">
          <pc:chgData name="Simon Shaxted" userId="9f9508456a4a5dab" providerId="LiveId" clId="{FF40B70E-F9B5-481A-95F2-E84D9992B6D7}" dt="2023-09-01T18:36:53.166" v="9" actId="6014"/>
          <pc:sldLayoutMkLst>
            <pc:docMk/>
            <pc:sldMasterMk cId="3147357156" sldId="2147483809"/>
            <pc:sldLayoutMk cId="1151540916" sldId="2147483854"/>
          </pc:sldLayoutMkLst>
        </pc:sldLayoutChg>
      </pc:sldMasterChg>
    </pc:docChg>
  </pc:docChgLst>
  <pc:docChgLst>
    <pc:chgData name="Simon Shaxted" userId="9f9508456a4a5dab" providerId="LiveId" clId="{C8410C62-0195-46DF-8286-16C0F9107F17}"/>
    <pc:docChg chg="custSel addSld delSld modMainMaster">
      <pc:chgData name="Simon Shaxted" userId="9f9508456a4a5dab" providerId="LiveId" clId="{C8410C62-0195-46DF-8286-16C0F9107F17}" dt="2023-09-01T18:29:40.490" v="136" actId="34135"/>
      <pc:docMkLst>
        <pc:docMk/>
      </pc:docMkLst>
      <pc:sldChg chg="del">
        <pc:chgData name="Simon Shaxted" userId="9f9508456a4a5dab" providerId="LiveId" clId="{C8410C62-0195-46DF-8286-16C0F9107F17}" dt="2023-09-01T15:51:25.053" v="7" actId="47"/>
        <pc:sldMkLst>
          <pc:docMk/>
          <pc:sldMk cId="3130868884" sldId="261"/>
        </pc:sldMkLst>
      </pc:sldChg>
      <pc:sldChg chg="del">
        <pc:chgData name="Simon Shaxted" userId="9f9508456a4a5dab" providerId="LiveId" clId="{C8410C62-0195-46DF-8286-16C0F9107F17}" dt="2023-09-01T15:51:26.238" v="8" actId="47"/>
        <pc:sldMkLst>
          <pc:docMk/>
          <pc:sldMk cId="3499277333" sldId="262"/>
        </pc:sldMkLst>
      </pc:sldChg>
      <pc:sldChg chg="del">
        <pc:chgData name="Simon Shaxted" userId="9f9508456a4a5dab" providerId="LiveId" clId="{C8410C62-0195-46DF-8286-16C0F9107F17}" dt="2023-09-01T15:51:27.277" v="9" actId="47"/>
        <pc:sldMkLst>
          <pc:docMk/>
          <pc:sldMk cId="1779858177" sldId="263"/>
        </pc:sldMkLst>
      </pc:sldChg>
      <pc:sldChg chg="del">
        <pc:chgData name="Simon Shaxted" userId="9f9508456a4a5dab" providerId="LiveId" clId="{C8410C62-0195-46DF-8286-16C0F9107F17}" dt="2023-09-01T15:53:52.549" v="11" actId="47"/>
        <pc:sldMkLst>
          <pc:docMk/>
          <pc:sldMk cId="3717899641" sldId="264"/>
        </pc:sldMkLst>
      </pc:sldChg>
      <pc:sldChg chg="del">
        <pc:chgData name="Simon Shaxted" userId="9f9508456a4a5dab" providerId="LiveId" clId="{C8410C62-0195-46DF-8286-16C0F9107F17}" dt="2023-09-01T15:51:14.545" v="2" actId="47"/>
        <pc:sldMkLst>
          <pc:docMk/>
          <pc:sldMk cId="173413865" sldId="265"/>
        </pc:sldMkLst>
      </pc:sldChg>
      <pc:sldChg chg="new">
        <pc:chgData name="Simon Shaxted" userId="9f9508456a4a5dab" providerId="LiveId" clId="{C8410C62-0195-46DF-8286-16C0F9107F17}" dt="2023-09-01T15:53:47.091" v="10" actId="680"/>
        <pc:sldMkLst>
          <pc:docMk/>
          <pc:sldMk cId="906457398" sldId="265"/>
        </pc:sldMkLst>
      </pc:sldChg>
      <pc:sldChg chg="del">
        <pc:chgData name="Simon Shaxted" userId="9f9508456a4a5dab" providerId="LiveId" clId="{C8410C62-0195-46DF-8286-16C0F9107F17}" dt="2023-09-01T15:51:23.863" v="6" actId="47"/>
        <pc:sldMkLst>
          <pc:docMk/>
          <pc:sldMk cId="1953584502" sldId="266"/>
        </pc:sldMkLst>
      </pc:sldChg>
      <pc:sldChg chg="del">
        <pc:chgData name="Simon Shaxted" userId="9f9508456a4a5dab" providerId="LiveId" clId="{C8410C62-0195-46DF-8286-16C0F9107F17}" dt="2023-09-01T15:51:12.773" v="0" actId="47"/>
        <pc:sldMkLst>
          <pc:docMk/>
          <pc:sldMk cId="1049183351" sldId="267"/>
        </pc:sldMkLst>
      </pc:sldChg>
      <pc:sldChg chg="del">
        <pc:chgData name="Simon Shaxted" userId="9f9508456a4a5dab" providerId="LiveId" clId="{C8410C62-0195-46DF-8286-16C0F9107F17}" dt="2023-09-01T15:51:13.367" v="1" actId="47"/>
        <pc:sldMkLst>
          <pc:docMk/>
          <pc:sldMk cId="3205212439" sldId="268"/>
        </pc:sldMkLst>
      </pc:sldChg>
      <pc:sldChg chg="del">
        <pc:chgData name="Simon Shaxted" userId="9f9508456a4a5dab" providerId="LiveId" clId="{C8410C62-0195-46DF-8286-16C0F9107F17}" dt="2023-09-01T15:51:17.036" v="3" actId="47"/>
        <pc:sldMkLst>
          <pc:docMk/>
          <pc:sldMk cId="1382622169" sldId="269"/>
        </pc:sldMkLst>
      </pc:sldChg>
      <pc:sldChg chg="del">
        <pc:chgData name="Simon Shaxted" userId="9f9508456a4a5dab" providerId="LiveId" clId="{C8410C62-0195-46DF-8286-16C0F9107F17}" dt="2023-09-01T15:51:21.524" v="4" actId="47"/>
        <pc:sldMkLst>
          <pc:docMk/>
          <pc:sldMk cId="3233902155" sldId="271"/>
        </pc:sldMkLst>
      </pc:sldChg>
      <pc:sldChg chg="del">
        <pc:chgData name="Simon Shaxted" userId="9f9508456a4a5dab" providerId="LiveId" clId="{C8410C62-0195-46DF-8286-16C0F9107F17}" dt="2023-09-01T15:51:22.929" v="5" actId="47"/>
        <pc:sldMkLst>
          <pc:docMk/>
          <pc:sldMk cId="1125211137" sldId="272"/>
        </pc:sldMkLst>
      </pc:sldChg>
      <pc:sldMasterChg chg="setBg">
        <pc:chgData name="Simon Shaxted" userId="9f9508456a4a5dab" providerId="LiveId" clId="{C8410C62-0195-46DF-8286-16C0F9107F17}" dt="2023-09-01T16:17:04.630" v="65"/>
        <pc:sldMasterMkLst>
          <pc:docMk/>
          <pc:sldMasterMk cId="1307841505" sldId="2147483690"/>
        </pc:sldMasterMkLst>
      </pc:sldMasterChg>
      <pc:sldMasterChg chg="setBg">
        <pc:chgData name="Simon Shaxted" userId="9f9508456a4a5dab" providerId="LiveId" clId="{C8410C62-0195-46DF-8286-16C0F9107F17}" dt="2023-09-01T16:15:45.156" v="63"/>
        <pc:sldMasterMkLst>
          <pc:docMk/>
          <pc:sldMasterMk cId="214336556" sldId="2147483698"/>
        </pc:sldMasterMkLst>
      </pc:sldMasterChg>
      <pc:sldMasterChg chg="setBg">
        <pc:chgData name="Simon Shaxted" userId="9f9508456a4a5dab" providerId="LiveId" clId="{C8410C62-0195-46DF-8286-16C0F9107F17}" dt="2023-09-01T16:14:09.293" v="48"/>
        <pc:sldMasterMkLst>
          <pc:docMk/>
          <pc:sldMasterMk cId="3610234048" sldId="2147483708"/>
        </pc:sldMasterMkLst>
      </pc:sldMasterChg>
      <pc:sldMasterChg chg="setBg">
        <pc:chgData name="Simon Shaxted" userId="9f9508456a4a5dab" providerId="LiveId" clId="{C8410C62-0195-46DF-8286-16C0F9107F17}" dt="2023-09-01T16:22:19.701" v="80"/>
        <pc:sldMasterMkLst>
          <pc:docMk/>
          <pc:sldMasterMk cId="2896024183" sldId="2147483716"/>
        </pc:sldMasterMkLst>
      </pc:sldMasterChg>
      <pc:sldMasterChg chg="modSldLayout">
        <pc:chgData name="Simon Shaxted" userId="9f9508456a4a5dab" providerId="LiveId" clId="{C8410C62-0195-46DF-8286-16C0F9107F17}" dt="2023-09-01T16:54:18.301" v="89"/>
        <pc:sldMasterMkLst>
          <pc:docMk/>
          <pc:sldMasterMk cId="2241275065" sldId="2147483727"/>
        </pc:sldMasterMkLst>
        <pc:sldLayoutChg chg="modAnim">
          <pc:chgData name="Simon Shaxted" userId="9f9508456a4a5dab" providerId="LiveId" clId="{C8410C62-0195-46DF-8286-16C0F9107F17}" dt="2023-09-01T16:54:09.510" v="87"/>
          <pc:sldLayoutMkLst>
            <pc:docMk/>
            <pc:sldMasterMk cId="2241275065" sldId="2147483727"/>
            <pc:sldLayoutMk cId="3303536651" sldId="2147483730"/>
          </pc:sldLayoutMkLst>
        </pc:sldLayoutChg>
        <pc:sldLayoutChg chg="modAnim">
          <pc:chgData name="Simon Shaxted" userId="9f9508456a4a5dab" providerId="LiveId" clId="{C8410C62-0195-46DF-8286-16C0F9107F17}" dt="2023-09-01T16:54:15.742" v="88"/>
          <pc:sldLayoutMkLst>
            <pc:docMk/>
            <pc:sldMasterMk cId="2241275065" sldId="2147483727"/>
            <pc:sldLayoutMk cId="2598786810" sldId="2147483785"/>
          </pc:sldLayoutMkLst>
        </pc:sldLayoutChg>
        <pc:sldLayoutChg chg="modAnim">
          <pc:chgData name="Simon Shaxted" userId="9f9508456a4a5dab" providerId="LiveId" clId="{C8410C62-0195-46DF-8286-16C0F9107F17}" dt="2023-09-01T16:54:18.301" v="89"/>
          <pc:sldLayoutMkLst>
            <pc:docMk/>
            <pc:sldMasterMk cId="2241275065" sldId="2147483727"/>
            <pc:sldLayoutMk cId="4198440859" sldId="2147483786"/>
          </pc:sldLayoutMkLst>
        </pc:sldLayoutChg>
      </pc:sldMasterChg>
      <pc:sldMasterChg chg="setBg">
        <pc:chgData name="Simon Shaxted" userId="9f9508456a4a5dab" providerId="LiveId" clId="{C8410C62-0195-46DF-8286-16C0F9107F17}" dt="2023-09-01T16:22:04.315" v="79"/>
        <pc:sldMasterMkLst>
          <pc:docMk/>
          <pc:sldMasterMk cId="2556297653" sldId="2147483738"/>
        </pc:sldMasterMkLst>
      </pc:sldMasterChg>
      <pc:sldMasterChg chg="setBg">
        <pc:chgData name="Simon Shaxted" userId="9f9508456a4a5dab" providerId="LiveId" clId="{C8410C62-0195-46DF-8286-16C0F9107F17}" dt="2023-09-01T16:21:34.497" v="78"/>
        <pc:sldMasterMkLst>
          <pc:docMk/>
          <pc:sldMasterMk cId="1704107344" sldId="2147483748"/>
        </pc:sldMasterMkLst>
      </pc:sldMasterChg>
      <pc:sldMasterChg chg="modSp mod">
        <pc:chgData name="Simon Shaxted" userId="9f9508456a4a5dab" providerId="LiveId" clId="{C8410C62-0195-46DF-8286-16C0F9107F17}" dt="2023-09-01T18:16:21.725" v="112" actId="207"/>
        <pc:sldMasterMkLst>
          <pc:docMk/>
          <pc:sldMasterMk cId="3471591406" sldId="2147483766"/>
        </pc:sldMasterMkLst>
        <pc:spChg chg="mod">
          <ac:chgData name="Simon Shaxted" userId="9f9508456a4a5dab" providerId="LiveId" clId="{C8410C62-0195-46DF-8286-16C0F9107F17}" dt="2023-09-01T18:16:21.725" v="112" actId="207"/>
          <ac:spMkLst>
            <pc:docMk/>
            <pc:sldMasterMk cId="3471591406" sldId="2147483766"/>
            <ac:spMk id="2" creationId="{E8F3EDB1-7065-1101-B369-E184B52D5672}"/>
          </ac:spMkLst>
        </pc:spChg>
        <pc:spChg chg="mod">
          <ac:chgData name="Simon Shaxted" userId="9f9508456a4a5dab" providerId="LiveId" clId="{C8410C62-0195-46DF-8286-16C0F9107F17}" dt="2023-09-01T18:16:01.588" v="108" actId="207"/>
          <ac:spMkLst>
            <pc:docMk/>
            <pc:sldMasterMk cId="3471591406" sldId="2147483766"/>
            <ac:spMk id="6" creationId="{52B0D346-7417-BAA2-CA1A-D30482FB61B6}"/>
          </ac:spMkLst>
        </pc:spChg>
      </pc:sldMasterChg>
      <pc:sldMasterChg chg="addSp delSp modSp mod">
        <pc:chgData name="Simon Shaxted" userId="9f9508456a4a5dab" providerId="LiveId" clId="{C8410C62-0195-46DF-8286-16C0F9107F17}" dt="2023-09-01T18:16:44.618" v="115" actId="167"/>
        <pc:sldMasterMkLst>
          <pc:docMk/>
          <pc:sldMasterMk cId="1380052293" sldId="2147483769"/>
        </pc:sldMasterMkLst>
        <pc:spChg chg="add mod ord">
          <ac:chgData name="Simon Shaxted" userId="9f9508456a4a5dab" providerId="LiveId" clId="{C8410C62-0195-46DF-8286-16C0F9107F17}" dt="2023-09-01T18:16:44.618" v="115" actId="167"/>
          <ac:spMkLst>
            <pc:docMk/>
            <pc:sldMasterMk cId="1380052293" sldId="2147483769"/>
            <ac:spMk id="3" creationId="{21344523-3039-16CF-F225-BA66A6EB59FD}"/>
          </ac:spMkLst>
        </pc:spChg>
        <pc:spChg chg="del">
          <ac:chgData name="Simon Shaxted" userId="9f9508456a4a5dab" providerId="LiveId" clId="{C8410C62-0195-46DF-8286-16C0F9107F17}" dt="2023-09-01T18:16:41.278" v="113" actId="478"/>
          <ac:spMkLst>
            <pc:docMk/>
            <pc:sldMasterMk cId="1380052293" sldId="2147483769"/>
            <ac:spMk id="4" creationId="{9AE3D3DA-280D-E189-91A8-07A90123BF08}"/>
          </ac:spMkLst>
        </pc:spChg>
      </pc:sldMasterChg>
      <pc:sldMasterChg chg="addSp delSp modSp mod">
        <pc:chgData name="Simon Shaxted" userId="9f9508456a4a5dab" providerId="LiveId" clId="{C8410C62-0195-46DF-8286-16C0F9107F17}" dt="2023-09-01T18:17:08.196" v="123" actId="167"/>
        <pc:sldMasterMkLst>
          <pc:docMk/>
          <pc:sldMasterMk cId="1403245759" sldId="2147483772"/>
        </pc:sldMasterMkLst>
        <pc:spChg chg="add mod ord">
          <ac:chgData name="Simon Shaxted" userId="9f9508456a4a5dab" providerId="LiveId" clId="{C8410C62-0195-46DF-8286-16C0F9107F17}" dt="2023-09-01T18:16:51.249" v="118" actId="167"/>
          <ac:spMkLst>
            <pc:docMk/>
            <pc:sldMasterMk cId="1403245759" sldId="2147483772"/>
            <ac:spMk id="3" creationId="{EB9011BC-0032-B3AA-2A89-9F65C2181DCC}"/>
          </ac:spMkLst>
        </pc:spChg>
        <pc:spChg chg="del">
          <ac:chgData name="Simon Shaxted" userId="9f9508456a4a5dab" providerId="LiveId" clId="{C8410C62-0195-46DF-8286-16C0F9107F17}" dt="2023-09-01T18:16:48.469" v="116" actId="478"/>
          <ac:spMkLst>
            <pc:docMk/>
            <pc:sldMasterMk cId="1403245759" sldId="2147483772"/>
            <ac:spMk id="4" creationId="{575A35B6-93C6-4209-FB15-E153AF95D5E9}"/>
          </ac:spMkLst>
        </pc:spChg>
        <pc:picChg chg="ord">
          <ac:chgData name="Simon Shaxted" userId="9f9508456a4a5dab" providerId="LiveId" clId="{C8410C62-0195-46DF-8286-16C0F9107F17}" dt="2023-09-01T18:17:08.196" v="123" actId="167"/>
          <ac:picMkLst>
            <pc:docMk/>
            <pc:sldMasterMk cId="1403245759" sldId="2147483772"/>
            <ac:picMk id="10" creationId="{2CACB844-F517-DDC7-5097-C0B4D14E7FEE}"/>
          </ac:picMkLst>
        </pc:picChg>
      </pc:sldMasterChg>
      <pc:sldMasterChg chg="setBg modSldLayout">
        <pc:chgData name="Simon Shaxted" userId="9f9508456a4a5dab" providerId="LiveId" clId="{C8410C62-0195-46DF-8286-16C0F9107F17}" dt="2023-09-01T16:32:31.141" v="81" actId="20577"/>
        <pc:sldMasterMkLst>
          <pc:docMk/>
          <pc:sldMasterMk cId="612845616" sldId="2147483788"/>
        </pc:sldMasterMkLst>
        <pc:sldLayoutChg chg="modSp mod">
          <pc:chgData name="Simon Shaxted" userId="9f9508456a4a5dab" providerId="LiveId" clId="{C8410C62-0195-46DF-8286-16C0F9107F17}" dt="2023-09-01T16:32:31.141" v="81" actId="20577"/>
          <pc:sldLayoutMkLst>
            <pc:docMk/>
            <pc:sldMasterMk cId="612845616" sldId="2147483788"/>
            <pc:sldLayoutMk cId="1383550888" sldId="2147483839"/>
          </pc:sldLayoutMkLst>
          <pc:spChg chg="mod">
            <ac:chgData name="Simon Shaxted" userId="9f9508456a4a5dab" providerId="LiveId" clId="{C8410C62-0195-46DF-8286-16C0F9107F17}" dt="2023-09-01T16:32:31.141" v="81" actId="20577"/>
            <ac:spMkLst>
              <pc:docMk/>
              <pc:sldMasterMk cId="612845616" sldId="2147483788"/>
              <pc:sldLayoutMk cId="1383550888" sldId="2147483839"/>
              <ac:spMk id="7" creationId="{69883357-3195-6D6F-D7B5-299674544EBD}"/>
            </ac:spMkLst>
          </pc:spChg>
        </pc:sldLayoutChg>
      </pc:sldMasterChg>
      <pc:sldMasterChg chg="setBg modSldLayout">
        <pc:chgData name="Simon Shaxted" userId="9f9508456a4a5dab" providerId="LiveId" clId="{C8410C62-0195-46DF-8286-16C0F9107F17}" dt="2023-09-01T16:32:37.863" v="82" actId="20577"/>
        <pc:sldMasterMkLst>
          <pc:docMk/>
          <pc:sldMasterMk cId="989229238" sldId="2147483795"/>
        </pc:sldMasterMkLst>
        <pc:sldLayoutChg chg="modSp mod">
          <pc:chgData name="Simon Shaxted" userId="9f9508456a4a5dab" providerId="LiveId" clId="{C8410C62-0195-46DF-8286-16C0F9107F17}" dt="2023-09-01T16:32:37.863" v="82" actId="20577"/>
          <pc:sldLayoutMkLst>
            <pc:docMk/>
            <pc:sldMasterMk cId="989229238" sldId="2147483795"/>
            <pc:sldLayoutMk cId="4011736060" sldId="2147483840"/>
          </pc:sldLayoutMkLst>
          <pc:spChg chg="mod">
            <ac:chgData name="Simon Shaxted" userId="9f9508456a4a5dab" providerId="LiveId" clId="{C8410C62-0195-46DF-8286-16C0F9107F17}" dt="2023-09-01T16:32:37.863" v="82" actId="20577"/>
            <ac:spMkLst>
              <pc:docMk/>
              <pc:sldMasterMk cId="989229238" sldId="2147483795"/>
              <pc:sldLayoutMk cId="4011736060" sldId="2147483840"/>
              <ac:spMk id="7" creationId="{69883357-3195-6D6F-D7B5-299674544EBD}"/>
            </ac:spMkLst>
          </pc:spChg>
        </pc:sldLayoutChg>
      </pc:sldMasterChg>
      <pc:sldMasterChg chg="setBg modSldLayout">
        <pc:chgData name="Simon Shaxted" userId="9f9508456a4a5dab" providerId="LiveId" clId="{C8410C62-0195-46DF-8286-16C0F9107F17}" dt="2023-09-01T16:32:46.691" v="83" actId="20577"/>
        <pc:sldMasterMkLst>
          <pc:docMk/>
          <pc:sldMasterMk cId="1822677408" sldId="2147483802"/>
        </pc:sldMasterMkLst>
        <pc:sldLayoutChg chg="modSp mod">
          <pc:chgData name="Simon Shaxted" userId="9f9508456a4a5dab" providerId="LiveId" clId="{C8410C62-0195-46DF-8286-16C0F9107F17}" dt="2023-09-01T16:32:46.691" v="83" actId="20577"/>
          <pc:sldLayoutMkLst>
            <pc:docMk/>
            <pc:sldMasterMk cId="1822677408" sldId="2147483802"/>
            <pc:sldLayoutMk cId="3824379294" sldId="2147483841"/>
          </pc:sldLayoutMkLst>
          <pc:spChg chg="mod">
            <ac:chgData name="Simon Shaxted" userId="9f9508456a4a5dab" providerId="LiveId" clId="{C8410C62-0195-46DF-8286-16C0F9107F17}" dt="2023-09-01T16:32:46.691" v="83" actId="20577"/>
            <ac:spMkLst>
              <pc:docMk/>
              <pc:sldMasterMk cId="1822677408" sldId="2147483802"/>
              <pc:sldLayoutMk cId="3824379294" sldId="2147483841"/>
              <ac:spMk id="7" creationId="{69883357-3195-6D6F-D7B5-299674544EBD}"/>
            </ac:spMkLst>
          </pc:spChg>
        </pc:sldLayoutChg>
      </pc:sldMasterChg>
      <pc:sldMasterChg chg="delSp mod modSldLayout">
        <pc:chgData name="Simon Shaxted" userId="9f9508456a4a5dab" providerId="LiveId" clId="{C8410C62-0195-46DF-8286-16C0F9107F17}" dt="2023-09-01T18:29:40.490" v="136" actId="34135"/>
        <pc:sldMasterMkLst>
          <pc:docMk/>
          <pc:sldMasterMk cId="3147357156" sldId="2147483809"/>
        </pc:sldMasterMkLst>
        <pc:picChg chg="del">
          <ac:chgData name="Simon Shaxted" userId="9f9508456a4a5dab" providerId="LiveId" clId="{C8410C62-0195-46DF-8286-16C0F9107F17}" dt="2023-09-01T18:29:02.813" v="124" actId="21"/>
          <ac:picMkLst>
            <pc:docMk/>
            <pc:sldMasterMk cId="3147357156" sldId="2147483809"/>
            <ac:picMk id="28" creationId="{37C6E800-B61B-C750-3FA1-CFE3E6AEF636}"/>
          </ac:picMkLst>
        </pc:picChg>
        <pc:sldLayoutChg chg="addSp modSp mod">
          <pc:chgData name="Simon Shaxted" userId="9f9508456a4a5dab" providerId="LiveId" clId="{C8410C62-0195-46DF-8286-16C0F9107F17}" dt="2023-09-01T18:29:11.721" v="126" actId="34135"/>
          <pc:sldLayoutMkLst>
            <pc:docMk/>
            <pc:sldMasterMk cId="3147357156" sldId="2147483809"/>
            <pc:sldLayoutMk cId="2835410433" sldId="2147483810"/>
          </pc:sldLayoutMkLst>
          <pc:picChg chg="add mod">
            <ac:chgData name="Simon Shaxted" userId="9f9508456a4a5dab" providerId="LiveId" clId="{C8410C62-0195-46DF-8286-16C0F9107F17}" dt="2023-09-01T18:29:11.721" v="126" actId="34135"/>
            <ac:picMkLst>
              <pc:docMk/>
              <pc:sldMasterMk cId="3147357156" sldId="2147483809"/>
              <pc:sldLayoutMk cId="2835410433" sldId="2147483810"/>
              <ac:picMk id="3" creationId="{AD1A1795-7C18-DF7C-697A-ECCE20A07FB6}"/>
            </ac:picMkLst>
          </pc:picChg>
        </pc:sldLayoutChg>
        <pc:sldLayoutChg chg="addSp modSp mod">
          <pc:chgData name="Simon Shaxted" userId="9f9508456a4a5dab" providerId="LiveId" clId="{C8410C62-0195-46DF-8286-16C0F9107F17}" dt="2023-09-01T18:29:17.077" v="128" actId="34135"/>
          <pc:sldLayoutMkLst>
            <pc:docMk/>
            <pc:sldMasterMk cId="3147357156" sldId="2147483809"/>
            <pc:sldLayoutMk cId="1846589417" sldId="2147483811"/>
          </pc:sldLayoutMkLst>
          <pc:picChg chg="add mod">
            <ac:chgData name="Simon Shaxted" userId="9f9508456a4a5dab" providerId="LiveId" clId="{C8410C62-0195-46DF-8286-16C0F9107F17}" dt="2023-09-01T18:29:17.077" v="128" actId="34135"/>
            <ac:picMkLst>
              <pc:docMk/>
              <pc:sldMasterMk cId="3147357156" sldId="2147483809"/>
              <pc:sldLayoutMk cId="1846589417" sldId="2147483811"/>
              <ac:picMk id="2" creationId="{B75E139A-C3BD-9C5E-EB9C-059ABCD55DF7}"/>
            </ac:picMkLst>
          </pc:picChg>
        </pc:sldLayoutChg>
        <pc:sldLayoutChg chg="addSp modSp mod">
          <pc:chgData name="Simon Shaxted" userId="9f9508456a4a5dab" providerId="LiveId" clId="{C8410C62-0195-46DF-8286-16C0F9107F17}" dt="2023-09-01T18:29:21.767" v="130" actId="34135"/>
          <pc:sldLayoutMkLst>
            <pc:docMk/>
            <pc:sldMasterMk cId="3147357156" sldId="2147483809"/>
            <pc:sldLayoutMk cId="1167251616" sldId="2147483812"/>
          </pc:sldLayoutMkLst>
          <pc:picChg chg="add mod">
            <ac:chgData name="Simon Shaxted" userId="9f9508456a4a5dab" providerId="LiveId" clId="{C8410C62-0195-46DF-8286-16C0F9107F17}" dt="2023-09-01T18:29:21.767" v="130" actId="34135"/>
            <ac:picMkLst>
              <pc:docMk/>
              <pc:sldMasterMk cId="3147357156" sldId="2147483809"/>
              <pc:sldLayoutMk cId="1167251616" sldId="2147483812"/>
              <ac:picMk id="3" creationId="{3713057D-C95A-1DC7-B54A-5517679888CD}"/>
            </ac:picMkLst>
          </pc:picChg>
        </pc:sldLayoutChg>
        <pc:sldLayoutChg chg="addSp modSp mod">
          <pc:chgData name="Simon Shaxted" userId="9f9508456a4a5dab" providerId="LiveId" clId="{C8410C62-0195-46DF-8286-16C0F9107F17}" dt="2023-09-01T18:29:32.518" v="134" actId="34135"/>
          <pc:sldLayoutMkLst>
            <pc:docMk/>
            <pc:sldMasterMk cId="3147357156" sldId="2147483809"/>
            <pc:sldLayoutMk cId="3506582601" sldId="2147483813"/>
          </pc:sldLayoutMkLst>
          <pc:picChg chg="add mod">
            <ac:chgData name="Simon Shaxted" userId="9f9508456a4a5dab" providerId="LiveId" clId="{C8410C62-0195-46DF-8286-16C0F9107F17}" dt="2023-09-01T18:29:32.518" v="134" actId="34135"/>
            <ac:picMkLst>
              <pc:docMk/>
              <pc:sldMasterMk cId="3147357156" sldId="2147483809"/>
              <pc:sldLayoutMk cId="3506582601" sldId="2147483813"/>
              <ac:picMk id="10" creationId="{F6CD7D6F-6AB3-9B19-46C5-8E55A92B2353}"/>
            </ac:picMkLst>
          </pc:picChg>
        </pc:sldLayoutChg>
        <pc:sldLayoutChg chg="addSp modSp mod">
          <pc:chgData name="Simon Shaxted" userId="9f9508456a4a5dab" providerId="LiveId" clId="{C8410C62-0195-46DF-8286-16C0F9107F17}" dt="2023-09-01T18:29:40.490" v="136" actId="34135"/>
          <pc:sldLayoutMkLst>
            <pc:docMk/>
            <pc:sldMasterMk cId="3147357156" sldId="2147483809"/>
            <pc:sldLayoutMk cId="1268263400" sldId="2147483815"/>
          </pc:sldLayoutMkLst>
          <pc:picChg chg="add mod">
            <ac:chgData name="Simon Shaxted" userId="9f9508456a4a5dab" providerId="LiveId" clId="{C8410C62-0195-46DF-8286-16C0F9107F17}" dt="2023-09-01T18:29:40.490" v="136" actId="34135"/>
            <ac:picMkLst>
              <pc:docMk/>
              <pc:sldMasterMk cId="3147357156" sldId="2147483809"/>
              <pc:sldLayoutMk cId="1268263400" sldId="2147483815"/>
              <ac:picMk id="3" creationId="{6198ABB7-3F7F-05A6-CEE4-07B6A26AA0BA}"/>
            </ac:picMkLst>
          </pc:picChg>
        </pc:sldLayoutChg>
        <pc:sldLayoutChg chg="addSp modSp mod">
          <pc:chgData name="Simon Shaxted" userId="9f9508456a4a5dab" providerId="LiveId" clId="{C8410C62-0195-46DF-8286-16C0F9107F17}" dt="2023-09-01T18:29:26.832" v="132" actId="34135"/>
          <pc:sldLayoutMkLst>
            <pc:docMk/>
            <pc:sldMasterMk cId="3147357156" sldId="2147483809"/>
            <pc:sldLayoutMk cId="610079190" sldId="2147483842"/>
          </pc:sldLayoutMkLst>
          <pc:spChg chg="mod">
            <ac:chgData name="Simon Shaxted" userId="9f9508456a4a5dab" providerId="LiveId" clId="{C8410C62-0195-46DF-8286-16C0F9107F17}" dt="2023-09-01T16:32:54.174" v="84" actId="20577"/>
            <ac:spMkLst>
              <pc:docMk/>
              <pc:sldMasterMk cId="3147357156" sldId="2147483809"/>
              <pc:sldLayoutMk cId="610079190" sldId="2147483842"/>
              <ac:spMk id="7" creationId="{69883357-3195-6D6F-D7B5-299674544EBD}"/>
            </ac:spMkLst>
          </pc:spChg>
          <pc:picChg chg="add mod">
            <ac:chgData name="Simon Shaxted" userId="9f9508456a4a5dab" providerId="LiveId" clId="{C8410C62-0195-46DF-8286-16C0F9107F17}" dt="2023-09-01T18:29:26.832" v="132" actId="34135"/>
            <ac:picMkLst>
              <pc:docMk/>
              <pc:sldMasterMk cId="3147357156" sldId="2147483809"/>
              <pc:sldLayoutMk cId="610079190" sldId="2147483842"/>
              <ac:picMk id="2" creationId="{46781CA5-14D3-A5E9-BC2C-BD6C6112D2FB}"/>
            </ac:picMkLst>
          </pc:picChg>
        </pc:sldLayoutChg>
      </pc:sldMasterChg>
      <pc:sldMasterChg chg="modSldLayout">
        <pc:chgData name="Simon Shaxted" userId="9f9508456a4a5dab" providerId="LiveId" clId="{C8410C62-0195-46DF-8286-16C0F9107F17}" dt="2023-09-01T16:54:36.151" v="94"/>
        <pc:sldMasterMkLst>
          <pc:docMk/>
          <pc:sldMasterMk cId="214980577" sldId="2147483816"/>
        </pc:sldMasterMkLst>
        <pc:sldLayoutChg chg="modAnim">
          <pc:chgData name="Simon Shaxted" userId="9f9508456a4a5dab" providerId="LiveId" clId="{C8410C62-0195-46DF-8286-16C0F9107F17}" dt="2023-09-01T16:54:27.385" v="92"/>
          <pc:sldLayoutMkLst>
            <pc:docMk/>
            <pc:sldMasterMk cId="214980577" sldId="2147483816"/>
            <pc:sldLayoutMk cId="3139837993" sldId="2147483818"/>
          </pc:sldLayoutMkLst>
        </pc:sldLayoutChg>
        <pc:sldLayoutChg chg="modSp mod">
          <pc:chgData name="Simon Shaxted" userId="9f9508456a4a5dab" providerId="LiveId" clId="{C8410C62-0195-46DF-8286-16C0F9107F17}" dt="2023-09-01T15:55:24.408" v="12" actId="14861"/>
          <pc:sldLayoutMkLst>
            <pc:docMk/>
            <pc:sldMasterMk cId="214980577" sldId="2147483816"/>
            <pc:sldLayoutMk cId="2402928173" sldId="2147483820"/>
          </pc:sldLayoutMkLst>
          <pc:spChg chg="mod">
            <ac:chgData name="Simon Shaxted" userId="9f9508456a4a5dab" providerId="LiveId" clId="{C8410C62-0195-46DF-8286-16C0F9107F17}" dt="2023-09-01T15:55:24.408" v="12" actId="14861"/>
            <ac:spMkLst>
              <pc:docMk/>
              <pc:sldMasterMk cId="214980577" sldId="2147483816"/>
              <pc:sldLayoutMk cId="2402928173" sldId="2147483820"/>
              <ac:spMk id="4" creationId="{1F02934A-FD40-6F4B-9DDA-D0D67A1CA3B0}"/>
            </ac:spMkLst>
          </pc:spChg>
          <pc:spChg chg="mod">
            <ac:chgData name="Simon Shaxted" userId="9f9508456a4a5dab" providerId="LiveId" clId="{C8410C62-0195-46DF-8286-16C0F9107F17}" dt="2023-09-01T15:55:24.408" v="12" actId="14861"/>
            <ac:spMkLst>
              <pc:docMk/>
              <pc:sldMasterMk cId="214980577" sldId="2147483816"/>
              <pc:sldLayoutMk cId="2402928173" sldId="2147483820"/>
              <ac:spMk id="10" creationId="{77463680-44BE-622E-A9A8-BD81B5119726}"/>
            </ac:spMkLst>
          </pc:spChg>
          <pc:spChg chg="mod">
            <ac:chgData name="Simon Shaxted" userId="9f9508456a4a5dab" providerId="LiveId" clId="{C8410C62-0195-46DF-8286-16C0F9107F17}" dt="2023-09-01T15:55:24.408" v="12" actId="14861"/>
            <ac:spMkLst>
              <pc:docMk/>
              <pc:sldMasterMk cId="214980577" sldId="2147483816"/>
              <pc:sldLayoutMk cId="2402928173" sldId="2147483820"/>
              <ac:spMk id="12" creationId="{0C8037E9-522B-4AFC-7605-09043A36A9CE}"/>
            </ac:spMkLst>
          </pc:spChg>
          <pc:spChg chg="mod">
            <ac:chgData name="Simon Shaxted" userId="9f9508456a4a5dab" providerId="LiveId" clId="{C8410C62-0195-46DF-8286-16C0F9107F17}" dt="2023-09-01T15:55:24.408" v="12" actId="14861"/>
            <ac:spMkLst>
              <pc:docMk/>
              <pc:sldMasterMk cId="214980577" sldId="2147483816"/>
              <pc:sldLayoutMk cId="2402928173" sldId="2147483820"/>
              <ac:spMk id="13" creationId="{6C751071-FCE7-5D92-7045-8AD32C73FA0A}"/>
            </ac:spMkLst>
          </pc:spChg>
        </pc:sldLayoutChg>
        <pc:sldLayoutChg chg="modAnim">
          <pc:chgData name="Simon Shaxted" userId="9f9508456a4a5dab" providerId="LiveId" clId="{C8410C62-0195-46DF-8286-16C0F9107F17}" dt="2023-09-01T16:54:36.151" v="94"/>
          <pc:sldLayoutMkLst>
            <pc:docMk/>
            <pc:sldMasterMk cId="214980577" sldId="2147483816"/>
            <pc:sldLayoutMk cId="312049844" sldId="2147483821"/>
          </pc:sldLayoutMkLst>
        </pc:sldLayoutChg>
        <pc:sldLayoutChg chg="modAnim">
          <pc:chgData name="Simon Shaxted" userId="9f9508456a4a5dab" providerId="LiveId" clId="{C8410C62-0195-46DF-8286-16C0F9107F17}" dt="2023-09-01T16:54:32.997" v="93"/>
          <pc:sldLayoutMkLst>
            <pc:docMk/>
            <pc:sldMasterMk cId="214980577" sldId="2147483816"/>
            <pc:sldLayoutMk cId="1036963160" sldId="2147483822"/>
          </pc:sldLayoutMkLst>
        </pc:sldLayoutChg>
      </pc:sldMasterChg>
      <pc:sldMasterChg chg="modSldLayout">
        <pc:chgData name="Simon Shaxted" userId="9f9508456a4a5dab" providerId="LiveId" clId="{C8410C62-0195-46DF-8286-16C0F9107F17}" dt="2023-09-01T16:54:58.151" v="99"/>
        <pc:sldMasterMkLst>
          <pc:docMk/>
          <pc:sldMasterMk cId="964749415" sldId="2147483823"/>
        </pc:sldMasterMkLst>
        <pc:sldLayoutChg chg="modAnim">
          <pc:chgData name="Simon Shaxted" userId="9f9508456a4a5dab" providerId="LiveId" clId="{C8410C62-0195-46DF-8286-16C0F9107F17}" dt="2023-09-01T16:54:49.270" v="97"/>
          <pc:sldLayoutMkLst>
            <pc:docMk/>
            <pc:sldMasterMk cId="964749415" sldId="2147483823"/>
            <pc:sldLayoutMk cId="1437880635" sldId="2147483825"/>
          </pc:sldLayoutMkLst>
        </pc:sldLayoutChg>
        <pc:sldLayoutChg chg="modAnim">
          <pc:chgData name="Simon Shaxted" userId="9f9508456a4a5dab" providerId="LiveId" clId="{C8410C62-0195-46DF-8286-16C0F9107F17}" dt="2023-09-01T16:54:58.151" v="99"/>
          <pc:sldLayoutMkLst>
            <pc:docMk/>
            <pc:sldMasterMk cId="964749415" sldId="2147483823"/>
            <pc:sldLayoutMk cId="1585656588" sldId="2147483828"/>
          </pc:sldLayoutMkLst>
        </pc:sldLayoutChg>
        <pc:sldLayoutChg chg="modAnim">
          <pc:chgData name="Simon Shaxted" userId="9f9508456a4a5dab" providerId="LiveId" clId="{C8410C62-0195-46DF-8286-16C0F9107F17}" dt="2023-09-01T16:54:54.529" v="98"/>
          <pc:sldLayoutMkLst>
            <pc:docMk/>
            <pc:sldMasterMk cId="964749415" sldId="2147483823"/>
            <pc:sldLayoutMk cId="556648136" sldId="2147483829"/>
          </pc:sldLayoutMkLst>
        </pc:sldLayoutChg>
      </pc:sldMasterChg>
      <pc:sldMasterChg chg="addSp delSp modSp mod modSldLayout">
        <pc:chgData name="Simon Shaxted" userId="9f9508456a4a5dab" providerId="LiveId" clId="{C8410C62-0195-46DF-8286-16C0F9107F17}" dt="2023-09-01T18:17:04.579" v="122" actId="167"/>
        <pc:sldMasterMkLst>
          <pc:docMk/>
          <pc:sldMasterMk cId="2877208244" sldId="2147483830"/>
        </pc:sldMasterMkLst>
        <pc:spChg chg="del">
          <ac:chgData name="Simon Shaxted" userId="9f9508456a4a5dab" providerId="LiveId" clId="{C8410C62-0195-46DF-8286-16C0F9107F17}" dt="2023-09-01T18:16:55.308" v="119" actId="478"/>
          <ac:spMkLst>
            <pc:docMk/>
            <pc:sldMasterMk cId="2877208244" sldId="2147483830"/>
            <ac:spMk id="3" creationId="{CFB172BB-4420-67E1-0121-2EA1AE9E88F0}"/>
          </ac:spMkLst>
        </pc:spChg>
        <pc:spChg chg="add mod ord">
          <ac:chgData name="Simon Shaxted" userId="9f9508456a4a5dab" providerId="LiveId" clId="{C8410C62-0195-46DF-8286-16C0F9107F17}" dt="2023-09-01T18:17:00.352" v="121" actId="167"/>
          <ac:spMkLst>
            <pc:docMk/>
            <pc:sldMasterMk cId="2877208244" sldId="2147483830"/>
            <ac:spMk id="4" creationId="{CAA3A11A-186B-AB01-B04D-A6DF5D122138}"/>
          </ac:spMkLst>
        </pc:spChg>
        <pc:picChg chg="ord">
          <ac:chgData name="Simon Shaxted" userId="9f9508456a4a5dab" providerId="LiveId" clId="{C8410C62-0195-46DF-8286-16C0F9107F17}" dt="2023-09-01T18:17:04.579" v="122" actId="167"/>
          <ac:picMkLst>
            <pc:docMk/>
            <pc:sldMasterMk cId="2877208244" sldId="2147483830"/>
            <ac:picMk id="10" creationId="{2CACB844-F517-DDC7-5097-C0B4D14E7FEE}"/>
          </ac:picMkLst>
        </pc:picChg>
        <pc:sldLayoutChg chg="modAnim">
          <pc:chgData name="Simon Shaxted" userId="9f9508456a4a5dab" providerId="LiveId" clId="{C8410C62-0195-46DF-8286-16C0F9107F17}" dt="2023-09-01T16:55:06.068" v="102"/>
          <pc:sldLayoutMkLst>
            <pc:docMk/>
            <pc:sldMasterMk cId="2877208244" sldId="2147483830"/>
            <pc:sldLayoutMk cId="1779690730" sldId="2147483832"/>
          </pc:sldLayoutMkLst>
        </pc:sldLayoutChg>
        <pc:sldLayoutChg chg="modAnim">
          <pc:chgData name="Simon Shaxted" userId="9f9508456a4a5dab" providerId="LiveId" clId="{C8410C62-0195-46DF-8286-16C0F9107F17}" dt="2023-09-01T16:55:14.101" v="104"/>
          <pc:sldLayoutMkLst>
            <pc:docMk/>
            <pc:sldMasterMk cId="2877208244" sldId="2147483830"/>
            <pc:sldLayoutMk cId="1622877680" sldId="2147483835"/>
          </pc:sldLayoutMkLst>
        </pc:sldLayoutChg>
        <pc:sldLayoutChg chg="modAnim">
          <pc:chgData name="Simon Shaxted" userId="9f9508456a4a5dab" providerId="LiveId" clId="{C8410C62-0195-46DF-8286-16C0F9107F17}" dt="2023-09-01T16:55:11.140" v="103"/>
          <pc:sldLayoutMkLst>
            <pc:docMk/>
            <pc:sldMasterMk cId="2877208244" sldId="2147483830"/>
            <pc:sldLayoutMk cId="1247025844" sldId="2147483836"/>
          </pc:sldLayoutMkLst>
        </pc:sldLayoutChg>
      </pc:sldMasterChg>
    </pc:docChg>
  </pc:docChgLst>
  <pc:docChgLst>
    <pc:chgData name="Simon Shaxted" userId="9f9508456a4a5dab" providerId="LiveId" clId="{CC1E332D-62DD-4363-B959-FF51B66A0102}"/>
    <pc:docChg chg="undo custSel delMainMaster modMainMaster">
      <pc:chgData name="Simon Shaxted" userId="9f9508456a4a5dab" providerId="LiveId" clId="{CC1E332D-62DD-4363-B959-FF51B66A0102}" dt="2023-09-01T18:34:10.608" v="19" actId="2696"/>
      <pc:docMkLst>
        <pc:docMk/>
      </pc:docMkLst>
      <pc:sldMasterChg chg="modSldLayout">
        <pc:chgData name="Simon Shaxted" userId="9f9508456a4a5dab" providerId="LiveId" clId="{CC1E332D-62DD-4363-B959-FF51B66A0102}" dt="2023-09-01T18:33:20.615" v="0" actId="478"/>
        <pc:sldMasterMkLst>
          <pc:docMk/>
          <pc:sldMasterMk cId="98581183" sldId="2147483760"/>
        </pc:sldMasterMkLst>
        <pc:sldLayoutChg chg="delSp mod">
          <pc:chgData name="Simon Shaxted" userId="9f9508456a4a5dab" providerId="LiveId" clId="{CC1E332D-62DD-4363-B959-FF51B66A0102}" dt="2023-09-01T18:33:20.615" v="0" actId="478"/>
          <pc:sldLayoutMkLst>
            <pc:docMk/>
            <pc:sldMasterMk cId="98581183" sldId="2147483760"/>
            <pc:sldLayoutMk cId="109007755" sldId="2147483761"/>
          </pc:sldLayoutMkLst>
          <pc:spChg chg="del">
            <ac:chgData name="Simon Shaxted" userId="9f9508456a4a5dab" providerId="LiveId" clId="{CC1E332D-62DD-4363-B959-FF51B66A0102}" dt="2023-09-01T18:33:20.615" v="0" actId="478"/>
            <ac:spMkLst>
              <pc:docMk/>
              <pc:sldMasterMk cId="98581183" sldId="2147483760"/>
              <pc:sldLayoutMk cId="109007755" sldId="2147483761"/>
              <ac:spMk id="2" creationId="{8317429D-F73A-79B0-8337-98E6FF905BAB}"/>
            </ac:spMkLst>
          </pc:spChg>
        </pc:sldLayoutChg>
      </pc:sldMasterChg>
      <pc:sldMasterChg chg="modSldLayout">
        <pc:chgData name="Simon Shaxted" userId="9f9508456a4a5dab" providerId="LiveId" clId="{CC1E332D-62DD-4363-B959-FF51B66A0102}" dt="2023-09-01T18:34:05.048" v="12" actId="478"/>
        <pc:sldMasterMkLst>
          <pc:docMk/>
          <pc:sldMasterMk cId="3147357156" sldId="2147483809"/>
        </pc:sldMasterMkLst>
        <pc:sldLayoutChg chg="delSp mod">
          <pc:chgData name="Simon Shaxted" userId="9f9508456a4a5dab" providerId="LiveId" clId="{CC1E332D-62DD-4363-B959-FF51B66A0102}" dt="2023-09-01T18:33:27.327" v="2" actId="478"/>
          <pc:sldLayoutMkLst>
            <pc:docMk/>
            <pc:sldMasterMk cId="3147357156" sldId="2147483809"/>
            <pc:sldLayoutMk cId="2835410433" sldId="2147483810"/>
          </pc:sldLayoutMkLst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2" creationId="{95FBB098-2FAC-5292-7660-2CF848F18AB6}"/>
            </ac:spMkLst>
          </pc:spChg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5" creationId="{59D2ECB1-66C2-765B-F8B8-A4BEC93069EA}"/>
            </ac:spMkLst>
          </pc:spChg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6" creationId="{53693442-5CB7-7CAF-1BEE-1FF158B2935D}"/>
            </ac:spMkLst>
          </pc:spChg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16" creationId="{1AC79941-6301-E7BB-7583-A047146B2366}"/>
            </ac:spMkLst>
          </pc:spChg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23" creationId="{0BC5F5E8-F035-BDE7-8ABC-C6A4B74BB857}"/>
            </ac:spMkLst>
          </pc:spChg>
          <pc:spChg chg="del">
            <ac:chgData name="Simon Shaxted" userId="9f9508456a4a5dab" providerId="LiveId" clId="{CC1E332D-62DD-4363-B959-FF51B66A0102}" dt="2023-09-01T18:33:24.413" v="1" actId="478"/>
            <ac:spMkLst>
              <pc:docMk/>
              <pc:sldMasterMk cId="3147357156" sldId="2147483809"/>
              <pc:sldLayoutMk cId="2835410433" sldId="2147483810"/>
              <ac:spMk id="24" creationId="{3C13EE68-7ABC-E9FB-07BE-E79E2D495CEA}"/>
            </ac:spMkLst>
          </pc:spChg>
          <pc:grpChg chg="del">
            <ac:chgData name="Simon Shaxted" userId="9f9508456a4a5dab" providerId="LiveId" clId="{CC1E332D-62DD-4363-B959-FF51B66A0102}" dt="2023-09-01T18:33:27.327" v="2" actId="478"/>
            <ac:grpSpMkLst>
              <pc:docMk/>
              <pc:sldMasterMk cId="3147357156" sldId="2147483809"/>
              <pc:sldLayoutMk cId="2835410433" sldId="2147483810"/>
              <ac:grpSpMk id="8" creationId="{5895FD8B-67A7-9F8F-3D3B-DAA3E6B58DD8}"/>
            </ac:grpSpMkLst>
          </pc:grpChg>
        </pc:sldLayoutChg>
        <pc:sldLayoutChg chg="delSp mod">
          <pc:chgData name="Simon Shaxted" userId="9f9508456a4a5dab" providerId="LiveId" clId="{CC1E332D-62DD-4363-B959-FF51B66A0102}" dt="2023-09-01T18:33:30.844" v="3" actId="478"/>
          <pc:sldLayoutMkLst>
            <pc:docMk/>
            <pc:sldMasterMk cId="3147357156" sldId="2147483809"/>
            <pc:sldLayoutMk cId="1846589417" sldId="2147483811"/>
          </pc:sldLayoutMkLst>
          <pc:spChg chg="del">
            <ac:chgData name="Simon Shaxted" userId="9f9508456a4a5dab" providerId="LiveId" clId="{CC1E332D-62DD-4363-B959-FF51B66A0102}" dt="2023-09-01T18:33:30.844" v="3" actId="478"/>
            <ac:spMkLst>
              <pc:docMk/>
              <pc:sldMasterMk cId="3147357156" sldId="2147483809"/>
              <pc:sldLayoutMk cId="1846589417" sldId="2147483811"/>
              <ac:spMk id="6" creationId="{53693442-5CB7-7CAF-1BEE-1FF158B2935D}"/>
            </ac:spMkLst>
          </pc:spChg>
          <pc:spChg chg="del">
            <ac:chgData name="Simon Shaxted" userId="9f9508456a4a5dab" providerId="LiveId" clId="{CC1E332D-62DD-4363-B959-FF51B66A0102}" dt="2023-09-01T18:33:30.844" v="3" actId="478"/>
            <ac:spMkLst>
              <pc:docMk/>
              <pc:sldMasterMk cId="3147357156" sldId="2147483809"/>
              <pc:sldLayoutMk cId="1846589417" sldId="2147483811"/>
              <ac:spMk id="16" creationId="{1AC79941-6301-E7BB-7583-A047146B2366}"/>
            </ac:spMkLst>
          </pc:spChg>
          <pc:grpChg chg="del">
            <ac:chgData name="Simon Shaxted" userId="9f9508456a4a5dab" providerId="LiveId" clId="{CC1E332D-62DD-4363-B959-FF51B66A0102}" dt="2023-09-01T18:33:30.844" v="3" actId="478"/>
            <ac:grpSpMkLst>
              <pc:docMk/>
              <pc:sldMasterMk cId="3147357156" sldId="2147483809"/>
              <pc:sldLayoutMk cId="1846589417" sldId="2147483811"/>
              <ac:grpSpMk id="3" creationId="{3316BB2D-042E-1099-DA2E-DA56D13536AE}"/>
            </ac:grpSpMkLst>
          </pc:grpChg>
          <pc:grpChg chg="del">
            <ac:chgData name="Simon Shaxted" userId="9f9508456a4a5dab" providerId="LiveId" clId="{CC1E332D-62DD-4363-B959-FF51B66A0102}" dt="2023-09-01T18:33:30.844" v="3" actId="478"/>
            <ac:grpSpMkLst>
              <pc:docMk/>
              <pc:sldMasterMk cId="3147357156" sldId="2147483809"/>
              <pc:sldLayoutMk cId="1846589417" sldId="2147483811"/>
              <ac:grpSpMk id="4" creationId="{BDE642BC-3FD9-FE09-C31D-F4CAD5BE77D4}"/>
            </ac:grpSpMkLst>
          </pc:grpChg>
          <pc:graphicFrameChg chg="del">
            <ac:chgData name="Simon Shaxted" userId="9f9508456a4a5dab" providerId="LiveId" clId="{CC1E332D-62DD-4363-B959-FF51B66A0102}" dt="2023-09-01T18:33:30.844" v="3" actId="478"/>
            <ac:graphicFrameMkLst>
              <pc:docMk/>
              <pc:sldMasterMk cId="3147357156" sldId="2147483809"/>
              <pc:sldLayoutMk cId="1846589417" sldId="2147483811"/>
              <ac:graphicFrameMk id="10" creationId="{41AA0765-EC9E-E811-85B7-DA3DD641AAEC}"/>
            </ac:graphicFrameMkLst>
          </pc:graphicFrameChg>
        </pc:sldLayoutChg>
        <pc:sldLayoutChg chg="delSp mod">
          <pc:chgData name="Simon Shaxted" userId="9f9508456a4a5dab" providerId="LiveId" clId="{CC1E332D-62DD-4363-B959-FF51B66A0102}" dt="2023-09-01T18:33:34.916" v="4" actId="478"/>
          <pc:sldLayoutMkLst>
            <pc:docMk/>
            <pc:sldMasterMk cId="3147357156" sldId="2147483809"/>
            <pc:sldLayoutMk cId="1167251616" sldId="2147483812"/>
          </pc:sldLayoutMkLst>
          <pc:spChg chg="del">
            <ac:chgData name="Simon Shaxted" userId="9f9508456a4a5dab" providerId="LiveId" clId="{CC1E332D-62DD-4363-B959-FF51B66A0102}" dt="2023-09-01T18:33:34.916" v="4" actId="478"/>
            <ac:spMkLst>
              <pc:docMk/>
              <pc:sldMasterMk cId="3147357156" sldId="2147483809"/>
              <pc:sldLayoutMk cId="1167251616" sldId="2147483812"/>
              <ac:spMk id="2" creationId="{5A12C3B9-E887-2E5D-7122-2BF801A0467F}"/>
            </ac:spMkLst>
          </pc:spChg>
          <pc:spChg chg="del">
            <ac:chgData name="Simon Shaxted" userId="9f9508456a4a5dab" providerId="LiveId" clId="{CC1E332D-62DD-4363-B959-FF51B66A0102}" dt="2023-09-01T18:33:34.916" v="4" actId="478"/>
            <ac:spMkLst>
              <pc:docMk/>
              <pc:sldMasterMk cId="3147357156" sldId="2147483809"/>
              <pc:sldLayoutMk cId="1167251616" sldId="2147483812"/>
              <ac:spMk id="7" creationId="{69883357-3195-6D6F-D7B5-299674544EBD}"/>
            </ac:spMkLst>
          </pc:spChg>
          <pc:spChg chg="del">
            <ac:chgData name="Simon Shaxted" userId="9f9508456a4a5dab" providerId="LiveId" clId="{CC1E332D-62DD-4363-B959-FF51B66A0102}" dt="2023-09-01T18:33:34.916" v="4" actId="478"/>
            <ac:spMkLst>
              <pc:docMk/>
              <pc:sldMasterMk cId="3147357156" sldId="2147483809"/>
              <pc:sldLayoutMk cId="1167251616" sldId="2147483812"/>
              <ac:spMk id="16" creationId="{1AC79941-6301-E7BB-7583-A047146B2366}"/>
            </ac:spMkLst>
          </pc:spChg>
          <pc:picChg chg="del">
            <ac:chgData name="Simon Shaxted" userId="9f9508456a4a5dab" providerId="LiveId" clId="{CC1E332D-62DD-4363-B959-FF51B66A0102}" dt="2023-09-01T18:33:34.916" v="4" actId="478"/>
            <ac:picMkLst>
              <pc:docMk/>
              <pc:sldMasterMk cId="3147357156" sldId="2147483809"/>
              <pc:sldLayoutMk cId="1167251616" sldId="2147483812"/>
              <ac:picMk id="9" creationId="{5F5C536F-233D-E1AC-258D-429E9D2740A9}"/>
            </ac:picMkLst>
          </pc:picChg>
        </pc:sldLayoutChg>
        <pc:sldLayoutChg chg="addSp delSp mod">
          <pc:chgData name="Simon Shaxted" userId="9f9508456a4a5dab" providerId="LiveId" clId="{CC1E332D-62DD-4363-B959-FF51B66A0102}" dt="2023-09-01T18:33:47.268" v="8" actId="478"/>
          <pc:sldLayoutMkLst>
            <pc:docMk/>
            <pc:sldMasterMk cId="3147357156" sldId="2147483809"/>
            <pc:sldLayoutMk cId="3506582601" sldId="2147483813"/>
          </pc:sldLayoutMkLst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2" creationId="{B52D9BAF-6E1E-BBF6-407F-CC3E54FE9A62}"/>
            </ac:spMkLst>
          </pc:spChg>
          <pc:spChg chg="add del">
            <ac:chgData name="Simon Shaxted" userId="9f9508456a4a5dab" providerId="LiveId" clId="{CC1E332D-62DD-4363-B959-FF51B66A0102}" dt="2023-09-01T18:33:44.357" v="7" actId="478"/>
            <ac:spMkLst>
              <pc:docMk/>
              <pc:sldMasterMk cId="3147357156" sldId="2147483809"/>
              <pc:sldLayoutMk cId="3506582601" sldId="2147483813"/>
              <ac:spMk id="6" creationId="{53693442-5CB7-7CAF-1BEE-1FF158B2935D}"/>
            </ac:spMkLst>
          </pc:spChg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7" creationId="{AF1EBCAA-8635-01B8-7804-3AB2EB816C35}"/>
            </ac:spMkLst>
          </pc:spChg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8" creationId="{8D801A88-A9B3-5820-7ECF-394BAE0912DD}"/>
            </ac:spMkLst>
          </pc:spChg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9" creationId="{335B90FC-89E7-EB0A-293C-02F409C8A45A}"/>
            </ac:spMkLst>
          </pc:spChg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11" creationId="{CB1F3DF4-C850-F840-332F-9FD0827B6ABF}"/>
            </ac:spMkLst>
          </pc:spChg>
          <pc:spChg chg="add del">
            <ac:chgData name="Simon Shaxted" userId="9f9508456a4a5dab" providerId="LiveId" clId="{CC1E332D-62DD-4363-B959-FF51B66A0102}" dt="2023-09-01T18:33:47.268" v="8" actId="478"/>
            <ac:spMkLst>
              <pc:docMk/>
              <pc:sldMasterMk cId="3147357156" sldId="2147483809"/>
              <pc:sldLayoutMk cId="3506582601" sldId="2147483813"/>
              <ac:spMk id="16" creationId="{1AC79941-6301-E7BB-7583-A047146B2366}"/>
            </ac:spMkLst>
          </pc:spChg>
          <pc:picChg chg="add del">
            <ac:chgData name="Simon Shaxted" userId="9f9508456a4a5dab" providerId="LiveId" clId="{CC1E332D-62DD-4363-B959-FF51B66A0102}" dt="2023-09-01T18:33:44.357" v="7" actId="478"/>
            <ac:picMkLst>
              <pc:docMk/>
              <pc:sldMasterMk cId="3147357156" sldId="2147483809"/>
              <pc:sldLayoutMk cId="3506582601" sldId="2147483813"/>
              <ac:picMk id="3" creationId="{AB9662B1-F98D-5CBD-F630-C6C783EC6B94}"/>
            </ac:picMkLst>
          </pc:picChg>
          <pc:picChg chg="add del">
            <ac:chgData name="Simon Shaxted" userId="9f9508456a4a5dab" providerId="LiveId" clId="{CC1E332D-62DD-4363-B959-FF51B66A0102}" dt="2023-09-01T18:33:44.357" v="7" actId="478"/>
            <ac:picMkLst>
              <pc:docMk/>
              <pc:sldMasterMk cId="3147357156" sldId="2147483809"/>
              <pc:sldLayoutMk cId="3506582601" sldId="2147483813"/>
              <ac:picMk id="4" creationId="{DCAB92AB-025F-35B9-380C-1901B9B16CD6}"/>
            </ac:picMkLst>
          </pc:picChg>
          <pc:picChg chg="add del">
            <ac:chgData name="Simon Shaxted" userId="9f9508456a4a5dab" providerId="LiveId" clId="{CC1E332D-62DD-4363-B959-FF51B66A0102}" dt="2023-09-01T18:33:44.357" v="7" actId="478"/>
            <ac:picMkLst>
              <pc:docMk/>
              <pc:sldMasterMk cId="3147357156" sldId="2147483809"/>
              <pc:sldLayoutMk cId="3506582601" sldId="2147483813"/>
              <ac:picMk id="5" creationId="{5E2CB0C2-4BFB-04D3-337A-43620B5AB3EF}"/>
            </ac:picMkLst>
          </pc:picChg>
          <pc:picChg chg="add del">
            <ac:chgData name="Simon Shaxted" userId="9f9508456a4a5dab" providerId="LiveId" clId="{CC1E332D-62DD-4363-B959-FF51B66A0102}" dt="2023-09-01T18:33:47.268" v="8" actId="478"/>
            <ac:picMkLst>
              <pc:docMk/>
              <pc:sldMasterMk cId="3147357156" sldId="2147483809"/>
              <pc:sldLayoutMk cId="3506582601" sldId="2147483813"/>
              <ac:picMk id="23" creationId="{92A8F920-F08A-CA93-EEC7-8F03051FCE4C}"/>
            </ac:picMkLst>
          </pc:picChg>
          <pc:picChg chg="add del">
            <ac:chgData name="Simon Shaxted" userId="9f9508456a4a5dab" providerId="LiveId" clId="{CC1E332D-62DD-4363-B959-FF51B66A0102}" dt="2023-09-01T18:33:47.268" v="8" actId="478"/>
            <ac:picMkLst>
              <pc:docMk/>
              <pc:sldMasterMk cId="3147357156" sldId="2147483809"/>
              <pc:sldLayoutMk cId="3506582601" sldId="2147483813"/>
              <ac:picMk id="24" creationId="{50D87E25-0DBD-CC45-94FC-964EDD1835A5}"/>
            </ac:picMkLst>
          </pc:picChg>
          <pc:picChg chg="add del">
            <ac:chgData name="Simon Shaxted" userId="9f9508456a4a5dab" providerId="LiveId" clId="{CC1E332D-62DD-4363-B959-FF51B66A0102}" dt="2023-09-01T18:33:47.268" v="8" actId="478"/>
            <ac:picMkLst>
              <pc:docMk/>
              <pc:sldMasterMk cId="3147357156" sldId="2147483809"/>
              <pc:sldLayoutMk cId="3506582601" sldId="2147483813"/>
              <ac:picMk id="25" creationId="{3A9D8D23-B7BD-68AB-9154-8B9291AC114B}"/>
            </ac:picMkLst>
          </pc:picChg>
          <pc:picChg chg="add del">
            <ac:chgData name="Simon Shaxted" userId="9f9508456a4a5dab" providerId="LiveId" clId="{CC1E332D-62DD-4363-B959-FF51B66A0102}" dt="2023-09-01T18:33:47.268" v="8" actId="478"/>
            <ac:picMkLst>
              <pc:docMk/>
              <pc:sldMasterMk cId="3147357156" sldId="2147483809"/>
              <pc:sldLayoutMk cId="3506582601" sldId="2147483813"/>
              <ac:picMk id="27" creationId="{00942062-D51C-7CDD-7DF0-CA9E507B1648}"/>
            </ac:picMkLst>
          </pc:picChg>
          <pc:picChg chg="add del">
            <ac:chgData name="Simon Shaxted" userId="9f9508456a4a5dab" providerId="LiveId" clId="{CC1E332D-62DD-4363-B959-FF51B66A0102}" dt="2023-09-01T18:33:47.268" v="8" actId="478"/>
            <ac:picMkLst>
              <pc:docMk/>
              <pc:sldMasterMk cId="3147357156" sldId="2147483809"/>
              <pc:sldLayoutMk cId="3506582601" sldId="2147483813"/>
              <ac:picMk id="28" creationId="{07EDCC96-2AA2-EF67-F66B-D15EEE40A9AA}"/>
            </ac:picMkLst>
          </pc:picChg>
        </pc:sldLayoutChg>
        <pc:sldLayoutChg chg="delSp mod">
          <pc:chgData name="Simon Shaxted" userId="9f9508456a4a5dab" providerId="LiveId" clId="{CC1E332D-62DD-4363-B959-FF51B66A0102}" dt="2023-09-01T18:33:52.636" v="9" actId="478"/>
          <pc:sldLayoutMkLst>
            <pc:docMk/>
            <pc:sldMasterMk cId="3147357156" sldId="2147483809"/>
            <pc:sldLayoutMk cId="3460238171" sldId="2147483814"/>
          </pc:sldLayoutMkLst>
          <pc:spChg chg="del">
            <ac:chgData name="Simon Shaxted" userId="9f9508456a4a5dab" providerId="LiveId" clId="{CC1E332D-62DD-4363-B959-FF51B66A0102}" dt="2023-09-01T18:33:52.636" v="9" actId="478"/>
            <ac:spMkLst>
              <pc:docMk/>
              <pc:sldMasterMk cId="3147357156" sldId="2147483809"/>
              <pc:sldLayoutMk cId="3460238171" sldId="2147483814"/>
              <ac:spMk id="3" creationId="{C618C705-7F60-42D6-24D2-3D32741AB01D}"/>
            </ac:spMkLst>
          </pc:spChg>
          <pc:spChg chg="del">
            <ac:chgData name="Simon Shaxted" userId="9f9508456a4a5dab" providerId="LiveId" clId="{CC1E332D-62DD-4363-B959-FF51B66A0102}" dt="2023-09-01T18:33:52.636" v="9" actId="478"/>
            <ac:spMkLst>
              <pc:docMk/>
              <pc:sldMasterMk cId="3147357156" sldId="2147483809"/>
              <pc:sldLayoutMk cId="3460238171" sldId="2147483814"/>
              <ac:spMk id="7" creationId="{E5C8966E-149D-0F39-76BB-98AC1B5FEBFB}"/>
            </ac:spMkLst>
          </pc:spChg>
          <pc:spChg chg="del">
            <ac:chgData name="Simon Shaxted" userId="9f9508456a4a5dab" providerId="LiveId" clId="{CC1E332D-62DD-4363-B959-FF51B66A0102}" dt="2023-09-01T18:33:52.636" v="9" actId="478"/>
            <ac:spMkLst>
              <pc:docMk/>
              <pc:sldMasterMk cId="3147357156" sldId="2147483809"/>
              <pc:sldLayoutMk cId="3460238171" sldId="2147483814"/>
              <ac:spMk id="8" creationId="{F7AB3059-02E6-B594-9C1D-2AB2EC82FB32}"/>
            </ac:spMkLst>
          </pc:spChg>
          <pc:spChg chg="del">
            <ac:chgData name="Simon Shaxted" userId="9f9508456a4a5dab" providerId="LiveId" clId="{CC1E332D-62DD-4363-B959-FF51B66A0102}" dt="2023-09-01T18:33:52.636" v="9" actId="478"/>
            <ac:spMkLst>
              <pc:docMk/>
              <pc:sldMasterMk cId="3147357156" sldId="2147483809"/>
              <pc:sldLayoutMk cId="3460238171" sldId="2147483814"/>
              <ac:spMk id="9" creationId="{407A9BDE-01A9-23EC-3784-84EA727D19F9}"/>
            </ac:spMkLst>
          </pc:spChg>
          <pc:spChg chg="del">
            <ac:chgData name="Simon Shaxted" userId="9f9508456a4a5dab" providerId="LiveId" clId="{CC1E332D-62DD-4363-B959-FF51B66A0102}" dt="2023-09-01T18:33:52.636" v="9" actId="478"/>
            <ac:spMkLst>
              <pc:docMk/>
              <pc:sldMasterMk cId="3147357156" sldId="2147483809"/>
              <pc:sldLayoutMk cId="3460238171" sldId="2147483814"/>
              <ac:spMk id="10" creationId="{5FDB2CF2-613C-2CED-63E4-6821B512DF2B}"/>
            </ac:spMkLst>
          </pc:spChg>
          <pc:picChg chg="del">
            <ac:chgData name="Simon Shaxted" userId="9f9508456a4a5dab" providerId="LiveId" clId="{CC1E332D-62DD-4363-B959-FF51B66A0102}" dt="2023-09-01T18:33:52.636" v="9" actId="478"/>
            <ac:picMkLst>
              <pc:docMk/>
              <pc:sldMasterMk cId="3147357156" sldId="2147483809"/>
              <pc:sldLayoutMk cId="3460238171" sldId="2147483814"/>
              <ac:picMk id="14" creationId="{918D24E0-F4FE-CC67-173E-09C53A3EEB45}"/>
            </ac:picMkLst>
          </pc:picChg>
          <pc:picChg chg="del">
            <ac:chgData name="Simon Shaxted" userId="9f9508456a4a5dab" providerId="LiveId" clId="{CC1E332D-62DD-4363-B959-FF51B66A0102}" dt="2023-09-01T18:33:52.636" v="9" actId="478"/>
            <ac:picMkLst>
              <pc:docMk/>
              <pc:sldMasterMk cId="3147357156" sldId="2147483809"/>
              <pc:sldLayoutMk cId="3460238171" sldId="2147483814"/>
              <ac:picMk id="15" creationId="{A16F9341-5FF1-6297-F09A-F211EE6DBFA5}"/>
            </ac:picMkLst>
          </pc:picChg>
          <pc:picChg chg="del">
            <ac:chgData name="Simon Shaxted" userId="9f9508456a4a5dab" providerId="LiveId" clId="{CC1E332D-62DD-4363-B959-FF51B66A0102}" dt="2023-09-01T18:33:52.636" v="9" actId="478"/>
            <ac:picMkLst>
              <pc:docMk/>
              <pc:sldMasterMk cId="3147357156" sldId="2147483809"/>
              <pc:sldLayoutMk cId="3460238171" sldId="2147483814"/>
              <ac:picMk id="16" creationId="{F2546A8D-EF83-B4A0-140A-FD71ACA54524}"/>
            </ac:picMkLst>
          </pc:picChg>
        </pc:sldLayoutChg>
        <pc:sldLayoutChg chg="delSp mod">
          <pc:chgData name="Simon Shaxted" userId="9f9508456a4a5dab" providerId="LiveId" clId="{CC1E332D-62DD-4363-B959-FF51B66A0102}" dt="2023-09-01T18:34:01.228" v="11" actId="478"/>
          <pc:sldLayoutMkLst>
            <pc:docMk/>
            <pc:sldMasterMk cId="3147357156" sldId="2147483809"/>
            <pc:sldLayoutMk cId="1268263400" sldId="2147483815"/>
          </pc:sldLayoutMkLst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2" creationId="{95FBB098-2FAC-5292-7660-2CF848F18AB6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4" creationId="{AA695C86-FCFD-70DE-6E83-0770C7910E95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5" creationId="{59D2ECB1-66C2-765B-F8B8-A4BEC93069EA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6" creationId="{53693442-5CB7-7CAF-1BEE-1FF158B2935D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7" creationId="{93BC3E8B-D728-7A8A-040B-418B78B02FEE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16" creationId="{1AC79941-6301-E7BB-7583-A047146B2366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21" creationId="{F64DDDAB-0F7C-0FAB-4944-017A7E5DB306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22" creationId="{4DC62648-C709-ABDD-AF61-A264FD3021BF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23" creationId="{0BC5F5E8-F035-BDE7-8ABC-C6A4B74BB857}"/>
            </ac:spMkLst>
          </pc:spChg>
          <pc:spChg chg="del">
            <ac:chgData name="Simon Shaxted" userId="9f9508456a4a5dab" providerId="LiveId" clId="{CC1E332D-62DD-4363-B959-FF51B66A0102}" dt="2023-09-01T18:34:01.228" v="11" actId="478"/>
            <ac:spMkLst>
              <pc:docMk/>
              <pc:sldMasterMk cId="3147357156" sldId="2147483809"/>
              <pc:sldLayoutMk cId="1268263400" sldId="2147483815"/>
              <ac:spMk id="24" creationId="{3C13EE68-7ABC-E9FB-07BE-E79E2D495CEA}"/>
            </ac:spMkLst>
          </pc:spChg>
        </pc:sldLayoutChg>
        <pc:sldLayoutChg chg="delSp mod">
          <pc:chgData name="Simon Shaxted" userId="9f9508456a4a5dab" providerId="LiveId" clId="{CC1E332D-62DD-4363-B959-FF51B66A0102}" dt="2023-09-01T18:33:38.764" v="5" actId="478"/>
          <pc:sldLayoutMkLst>
            <pc:docMk/>
            <pc:sldMasterMk cId="3147357156" sldId="2147483809"/>
            <pc:sldLayoutMk cId="610079190" sldId="2147483842"/>
          </pc:sldLayoutMkLst>
          <pc:spChg chg="del">
            <ac:chgData name="Simon Shaxted" userId="9f9508456a4a5dab" providerId="LiveId" clId="{CC1E332D-62DD-4363-B959-FF51B66A0102}" dt="2023-09-01T18:33:38.764" v="5" actId="478"/>
            <ac:spMkLst>
              <pc:docMk/>
              <pc:sldMasterMk cId="3147357156" sldId="2147483809"/>
              <pc:sldLayoutMk cId="610079190" sldId="2147483842"/>
              <ac:spMk id="3" creationId="{456B6075-92DB-D965-152E-48A422D47AAF}"/>
            </ac:spMkLst>
          </pc:spChg>
          <pc:spChg chg="del">
            <ac:chgData name="Simon Shaxted" userId="9f9508456a4a5dab" providerId="LiveId" clId="{CC1E332D-62DD-4363-B959-FF51B66A0102}" dt="2023-09-01T18:33:38.764" v="5" actId="478"/>
            <ac:spMkLst>
              <pc:docMk/>
              <pc:sldMasterMk cId="3147357156" sldId="2147483809"/>
              <pc:sldLayoutMk cId="610079190" sldId="2147483842"/>
              <ac:spMk id="7" creationId="{69883357-3195-6D6F-D7B5-299674544EBD}"/>
            </ac:spMkLst>
          </pc:spChg>
          <pc:spChg chg="del">
            <ac:chgData name="Simon Shaxted" userId="9f9508456a4a5dab" providerId="LiveId" clId="{CC1E332D-62DD-4363-B959-FF51B66A0102}" dt="2023-09-01T18:33:38.764" v="5" actId="478"/>
            <ac:spMkLst>
              <pc:docMk/>
              <pc:sldMasterMk cId="3147357156" sldId="2147483809"/>
              <pc:sldLayoutMk cId="610079190" sldId="2147483842"/>
              <ac:spMk id="8" creationId="{33885F9D-E4BF-F672-DDF4-44DFFD9735D6}"/>
            </ac:spMkLst>
          </pc:spChg>
          <pc:spChg chg="del">
            <ac:chgData name="Simon Shaxted" userId="9f9508456a4a5dab" providerId="LiveId" clId="{CC1E332D-62DD-4363-B959-FF51B66A0102}" dt="2023-09-01T18:33:38.764" v="5" actId="478"/>
            <ac:spMkLst>
              <pc:docMk/>
              <pc:sldMasterMk cId="3147357156" sldId="2147483809"/>
              <pc:sldLayoutMk cId="610079190" sldId="2147483842"/>
              <ac:spMk id="16" creationId="{1AC79941-6301-E7BB-7583-A047146B2366}"/>
            </ac:spMkLst>
          </pc:spChg>
          <pc:picChg chg="del">
            <ac:chgData name="Simon Shaxted" userId="9f9508456a4a5dab" providerId="LiveId" clId="{CC1E332D-62DD-4363-B959-FF51B66A0102}" dt="2023-09-01T18:33:38.764" v="5" actId="478"/>
            <ac:picMkLst>
              <pc:docMk/>
              <pc:sldMasterMk cId="3147357156" sldId="2147483809"/>
              <pc:sldLayoutMk cId="610079190" sldId="2147483842"/>
              <ac:picMk id="5" creationId="{E61F145A-95F3-014D-6B36-81FA4D6859CD}"/>
            </ac:picMkLst>
          </pc:picChg>
          <pc:picChg chg="del">
            <ac:chgData name="Simon Shaxted" userId="9f9508456a4a5dab" providerId="LiveId" clId="{CC1E332D-62DD-4363-B959-FF51B66A0102}" dt="2023-09-01T18:33:38.764" v="5" actId="478"/>
            <ac:picMkLst>
              <pc:docMk/>
              <pc:sldMasterMk cId="3147357156" sldId="2147483809"/>
              <pc:sldLayoutMk cId="610079190" sldId="2147483842"/>
              <ac:picMk id="11" creationId="{712A8168-9668-CF21-673C-78F6D5B0C941}"/>
            </ac:picMkLst>
          </pc:picChg>
        </pc:sldLayoutChg>
        <pc:sldLayoutChg chg="delSp mod">
          <pc:chgData name="Simon Shaxted" userId="9f9508456a4a5dab" providerId="LiveId" clId="{CC1E332D-62DD-4363-B959-FF51B66A0102}" dt="2023-09-01T18:34:05.048" v="12" actId="478"/>
          <pc:sldLayoutMkLst>
            <pc:docMk/>
            <pc:sldMasterMk cId="3147357156" sldId="2147483809"/>
            <pc:sldLayoutMk cId="323736645" sldId="2147483853"/>
          </pc:sldLayoutMkLst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3" creationId="{A004C726-4374-7BA5-2D6B-8709208F7574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8" creationId="{8ED38122-C257-0EC3-8F95-5FA6AC78AADE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9" creationId="{B8EDA04A-22B4-E36C-D036-E34FEA7CFE0E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0" creationId="{66D783F7-23D5-F102-DE1E-59C915E59497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1" creationId="{0D8067BB-55F1-8B35-1645-A76A02D7085A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2" creationId="{86C1779A-380D-5F2F-8E6F-2A0BA4E9B46E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3" creationId="{08FFF6D9-7BAB-4D22-8C5F-EF2B546BB0AC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4" creationId="{7E68E607-A610-3D89-C241-B44C2770BEC7}"/>
            </ac:spMkLst>
          </pc:spChg>
          <pc:spChg chg="del">
            <ac:chgData name="Simon Shaxted" userId="9f9508456a4a5dab" providerId="LiveId" clId="{CC1E332D-62DD-4363-B959-FF51B66A0102}" dt="2023-09-01T18:34:05.048" v="12" actId="478"/>
            <ac:spMkLst>
              <pc:docMk/>
              <pc:sldMasterMk cId="3147357156" sldId="2147483809"/>
              <pc:sldLayoutMk cId="323736645" sldId="2147483853"/>
              <ac:spMk id="16" creationId="{1AC79941-6301-E7BB-7583-A047146B2366}"/>
            </ac:spMkLst>
          </pc:spChg>
        </pc:sldLayoutChg>
        <pc:sldLayoutChg chg="delSp mod">
          <pc:chgData name="Simon Shaxted" userId="9f9508456a4a5dab" providerId="LiveId" clId="{CC1E332D-62DD-4363-B959-FF51B66A0102}" dt="2023-09-01T18:33:56.636" v="10" actId="478"/>
          <pc:sldLayoutMkLst>
            <pc:docMk/>
            <pc:sldMasterMk cId="3147357156" sldId="2147483809"/>
            <pc:sldLayoutMk cId="1151540916" sldId="2147483854"/>
          </pc:sldLayoutMkLst>
          <pc:spChg chg="del">
            <ac:chgData name="Simon Shaxted" userId="9f9508456a4a5dab" providerId="LiveId" clId="{CC1E332D-62DD-4363-B959-FF51B66A0102}" dt="2023-09-01T18:33:56.636" v="10" actId="478"/>
            <ac:spMkLst>
              <pc:docMk/>
              <pc:sldMasterMk cId="3147357156" sldId="2147483809"/>
              <pc:sldLayoutMk cId="1151540916" sldId="2147483854"/>
              <ac:spMk id="2" creationId="{7BF4475B-25AF-DD24-F2E3-F42166E975C2}"/>
            </ac:spMkLst>
          </pc:spChg>
          <pc:spChg chg="del">
            <ac:chgData name="Simon Shaxted" userId="9f9508456a4a5dab" providerId="LiveId" clId="{CC1E332D-62DD-4363-B959-FF51B66A0102}" dt="2023-09-01T18:33:56.636" v="10" actId="478"/>
            <ac:spMkLst>
              <pc:docMk/>
              <pc:sldMasterMk cId="3147357156" sldId="2147483809"/>
              <pc:sldLayoutMk cId="1151540916" sldId="2147483854"/>
              <ac:spMk id="4" creationId="{DA5F83C6-0CE6-C726-6568-FC726843DD55}"/>
            </ac:spMkLst>
          </pc:spChg>
          <pc:picChg chg="del">
            <ac:chgData name="Simon Shaxted" userId="9f9508456a4a5dab" providerId="LiveId" clId="{CC1E332D-62DD-4363-B959-FF51B66A0102}" dt="2023-09-01T18:33:56.636" v="10" actId="478"/>
            <ac:picMkLst>
              <pc:docMk/>
              <pc:sldMasterMk cId="3147357156" sldId="2147483809"/>
              <pc:sldLayoutMk cId="1151540916" sldId="2147483854"/>
              <ac:picMk id="14" creationId="{918D24E0-F4FE-CC67-173E-09C53A3EEB45}"/>
            </ac:picMkLst>
          </pc:picChg>
          <pc:picChg chg="del">
            <ac:chgData name="Simon Shaxted" userId="9f9508456a4a5dab" providerId="LiveId" clId="{CC1E332D-62DD-4363-B959-FF51B66A0102}" dt="2023-09-01T18:33:56.636" v="10" actId="478"/>
            <ac:picMkLst>
              <pc:docMk/>
              <pc:sldMasterMk cId="3147357156" sldId="2147483809"/>
              <pc:sldLayoutMk cId="1151540916" sldId="2147483854"/>
              <ac:picMk id="15" creationId="{A16F9341-5FF1-6297-F09A-F211EE6DBFA5}"/>
            </ac:picMkLst>
          </pc:picChg>
          <pc:picChg chg="del">
            <ac:chgData name="Simon Shaxted" userId="9f9508456a4a5dab" providerId="LiveId" clId="{CC1E332D-62DD-4363-B959-FF51B66A0102}" dt="2023-09-01T18:33:56.636" v="10" actId="478"/>
            <ac:picMkLst>
              <pc:docMk/>
              <pc:sldMasterMk cId="3147357156" sldId="2147483809"/>
              <pc:sldLayoutMk cId="1151540916" sldId="2147483854"/>
              <ac:picMk id="16" creationId="{F2546A8D-EF83-B4A0-140A-FD71ACA54524}"/>
            </ac:picMkLst>
          </pc:picChg>
        </pc:sldLayoutChg>
      </pc:sldMasterChg>
      <pc:sldMasterChg chg="del delSldLayout">
        <pc:chgData name="Simon Shaxted" userId="9f9508456a4a5dab" providerId="LiveId" clId="{CC1E332D-62DD-4363-B959-FF51B66A0102}" dt="2023-09-01T18:34:10.608" v="19" actId="2696"/>
        <pc:sldMasterMkLst>
          <pc:docMk/>
          <pc:sldMasterMk cId="2877208244" sldId="2147483830"/>
        </pc:sldMasterMkLst>
        <pc:sldLayoutChg chg="del">
          <pc:chgData name="Simon Shaxted" userId="9f9508456a4a5dab" providerId="LiveId" clId="{CC1E332D-62DD-4363-B959-FF51B66A0102}" dt="2023-09-01T18:34:10.549" v="13" actId="2696"/>
          <pc:sldLayoutMkLst>
            <pc:docMk/>
            <pc:sldMasterMk cId="2877208244" sldId="2147483830"/>
            <pc:sldLayoutMk cId="3369262284" sldId="2147483831"/>
          </pc:sldLayoutMkLst>
        </pc:sldLayoutChg>
        <pc:sldLayoutChg chg="del">
          <pc:chgData name="Simon Shaxted" userId="9f9508456a4a5dab" providerId="LiveId" clId="{CC1E332D-62DD-4363-B959-FF51B66A0102}" dt="2023-09-01T18:34:10.556" v="14" actId="2696"/>
          <pc:sldLayoutMkLst>
            <pc:docMk/>
            <pc:sldMasterMk cId="2877208244" sldId="2147483830"/>
            <pc:sldLayoutMk cId="1779690730" sldId="2147483832"/>
          </pc:sldLayoutMkLst>
        </pc:sldLayoutChg>
        <pc:sldLayoutChg chg="del">
          <pc:chgData name="Simon Shaxted" userId="9f9508456a4a5dab" providerId="LiveId" clId="{CC1E332D-62DD-4363-B959-FF51B66A0102}" dt="2023-09-01T18:34:10.557" v="15" actId="2696"/>
          <pc:sldLayoutMkLst>
            <pc:docMk/>
            <pc:sldMasterMk cId="2877208244" sldId="2147483830"/>
            <pc:sldLayoutMk cId="2429484621" sldId="2147483833"/>
          </pc:sldLayoutMkLst>
        </pc:sldLayoutChg>
        <pc:sldLayoutChg chg="del">
          <pc:chgData name="Simon Shaxted" userId="9f9508456a4a5dab" providerId="LiveId" clId="{CC1E332D-62DD-4363-B959-FF51B66A0102}" dt="2023-09-01T18:34:10.574" v="16" actId="2696"/>
          <pc:sldLayoutMkLst>
            <pc:docMk/>
            <pc:sldMasterMk cId="2877208244" sldId="2147483830"/>
            <pc:sldLayoutMk cId="3916673771" sldId="2147483834"/>
          </pc:sldLayoutMkLst>
        </pc:sldLayoutChg>
        <pc:sldLayoutChg chg="del">
          <pc:chgData name="Simon Shaxted" userId="9f9508456a4a5dab" providerId="LiveId" clId="{CC1E332D-62DD-4363-B959-FF51B66A0102}" dt="2023-09-01T18:34:10.599" v="18" actId="2696"/>
          <pc:sldLayoutMkLst>
            <pc:docMk/>
            <pc:sldMasterMk cId="2877208244" sldId="2147483830"/>
            <pc:sldLayoutMk cId="1622877680" sldId="2147483835"/>
          </pc:sldLayoutMkLst>
        </pc:sldLayoutChg>
        <pc:sldLayoutChg chg="del">
          <pc:chgData name="Simon Shaxted" userId="9f9508456a4a5dab" providerId="LiveId" clId="{CC1E332D-62DD-4363-B959-FF51B66A0102}" dt="2023-09-01T18:34:10.583" v="17" actId="2696"/>
          <pc:sldLayoutMkLst>
            <pc:docMk/>
            <pc:sldMasterMk cId="2877208244" sldId="2147483830"/>
            <pc:sldLayoutMk cId="1247025844" sldId="2147483836"/>
          </pc:sldLayoutMkLst>
        </pc:sldLayoutChg>
      </pc:sldMasterChg>
    </pc:docChg>
  </pc:docChgLst>
  <pc:docChgLst>
    <pc:chgData name="Simon Shaxted" userId="9f9508456a4a5dab" providerId="LiveId" clId="{53DF8D8A-B524-44C4-8F22-7074E8F7CF6C}"/>
    <pc:docChg chg="undo redo custSel modSld modMainMaster">
      <pc:chgData name="Simon Shaxted" userId="9f9508456a4a5dab" providerId="LiveId" clId="{53DF8D8A-B524-44C4-8F22-7074E8F7CF6C}" dt="2023-09-01T15:42:50.980" v="835"/>
      <pc:docMkLst>
        <pc:docMk/>
      </pc:docMkLst>
      <pc:sldMasterChg chg="modSldLayout">
        <pc:chgData name="Simon Shaxted" userId="9f9508456a4a5dab" providerId="LiveId" clId="{53DF8D8A-B524-44C4-8F22-7074E8F7CF6C}" dt="2023-09-01T10:01:42.894" v="1" actId="6014"/>
        <pc:sldMasterMkLst>
          <pc:docMk/>
          <pc:sldMasterMk cId="1307841505" sldId="2147483690"/>
        </pc:sldMasterMkLst>
        <pc:sldLayoutChg chg="mod">
          <pc:chgData name="Simon Shaxted" userId="9f9508456a4a5dab" providerId="LiveId" clId="{53DF8D8A-B524-44C4-8F22-7074E8F7CF6C}" dt="2023-09-01T10:01:42.894" v="1" actId="6014"/>
          <pc:sldLayoutMkLst>
            <pc:docMk/>
            <pc:sldMasterMk cId="1307841505" sldId="2147483690"/>
            <pc:sldLayoutMk cId="824499018" sldId="2147483845"/>
          </pc:sldLayoutMkLst>
        </pc:sldLayoutChg>
      </pc:sldMasterChg>
      <pc:sldMasterChg chg="modSldLayout">
        <pc:chgData name="Simon Shaxted" userId="9f9508456a4a5dab" providerId="LiveId" clId="{53DF8D8A-B524-44C4-8F22-7074E8F7CF6C}" dt="2023-09-01T10:01:11.310" v="0" actId="6014"/>
        <pc:sldMasterMkLst>
          <pc:docMk/>
          <pc:sldMasterMk cId="214336556" sldId="2147483698"/>
        </pc:sldMasterMkLst>
        <pc:sldLayoutChg chg="mod">
          <pc:chgData name="Simon Shaxted" userId="9f9508456a4a5dab" providerId="LiveId" clId="{53DF8D8A-B524-44C4-8F22-7074E8F7CF6C}" dt="2023-09-01T10:01:11.310" v="0" actId="6014"/>
          <pc:sldLayoutMkLst>
            <pc:docMk/>
            <pc:sldMasterMk cId="214336556" sldId="2147483698"/>
            <pc:sldLayoutMk cId="2684137716" sldId="2147483846"/>
          </pc:sldLayoutMkLst>
        </pc:sldLayoutChg>
      </pc:sldMasterChg>
      <pc:sldMasterChg chg="addSp delSp modSp mod">
        <pc:chgData name="Simon Shaxted" userId="9f9508456a4a5dab" providerId="LiveId" clId="{53DF8D8A-B524-44C4-8F22-7074E8F7CF6C}" dt="2023-09-01T14:15:40.215" v="540" actId="478"/>
        <pc:sldMasterMkLst>
          <pc:docMk/>
          <pc:sldMasterMk cId="4114493599" sldId="2147483700"/>
        </pc:sldMasterMkLst>
        <pc:spChg chg="add mod ord">
          <ac:chgData name="Simon Shaxted" userId="9f9508456a4a5dab" providerId="LiveId" clId="{53DF8D8A-B524-44C4-8F22-7074E8F7CF6C}" dt="2023-09-01T14:15:36.438" v="539" actId="167"/>
          <ac:spMkLst>
            <pc:docMk/>
            <pc:sldMasterMk cId="4114493599" sldId="2147483700"/>
            <ac:spMk id="2" creationId="{08C584B9-471D-01DD-9DD7-9B51D9E00B42}"/>
          </ac:spMkLst>
        </pc:spChg>
        <pc:spChg chg="del">
          <ac:chgData name="Simon Shaxted" userId="9f9508456a4a5dab" providerId="LiveId" clId="{53DF8D8A-B524-44C4-8F22-7074E8F7CF6C}" dt="2023-09-01T14:15:40.215" v="540" actId="478"/>
          <ac:spMkLst>
            <pc:docMk/>
            <pc:sldMasterMk cId="4114493599" sldId="2147483700"/>
            <ac:spMk id="5" creationId="{94320091-928B-0355-801A-5B7CD4200678}"/>
          </ac:spMkLst>
        </pc:spChg>
      </pc:sldMasterChg>
      <pc:sldMasterChg chg="addSldLayout modSldLayout">
        <pc:chgData name="Simon Shaxted" userId="9f9508456a4a5dab" providerId="LiveId" clId="{53DF8D8A-B524-44C4-8F22-7074E8F7CF6C}" dt="2023-09-01T15:21:02.286" v="666" actId="6014"/>
        <pc:sldMasterMkLst>
          <pc:docMk/>
          <pc:sldMasterMk cId="3610234048" sldId="2147483708"/>
        </pc:sldMasterMkLst>
        <pc:sldLayoutChg chg="modSp add mod modTransition">
          <pc:chgData name="Simon Shaxted" userId="9f9508456a4a5dab" providerId="LiveId" clId="{53DF8D8A-B524-44C4-8F22-7074E8F7CF6C}" dt="2023-09-01T15:21:02.286" v="666" actId="6014"/>
          <pc:sldLayoutMkLst>
            <pc:docMk/>
            <pc:sldMasterMk cId="3610234048" sldId="2147483708"/>
            <pc:sldLayoutMk cId="2855302321" sldId="2147483838"/>
          </pc:sldLayoutMkLst>
          <pc:spChg chg="mod">
            <ac:chgData name="Simon Shaxted" userId="9f9508456a4a5dab" providerId="LiveId" clId="{53DF8D8A-B524-44C4-8F22-7074E8F7CF6C}" dt="2023-09-01T15:20:35.114" v="665" actId="20577"/>
            <ac:spMkLst>
              <pc:docMk/>
              <pc:sldMasterMk cId="3610234048" sldId="2147483708"/>
              <pc:sldLayoutMk cId="2855302321" sldId="2147483838"/>
              <ac:spMk id="4" creationId="{51D4280B-AF5A-5AEB-884F-8BA5942B4E08}"/>
            </ac:spMkLst>
          </pc:spChg>
        </pc:sldLayoutChg>
      </pc:sldMasterChg>
      <pc:sldMasterChg chg="addSp delSp modSp mod">
        <pc:chgData name="Simon Shaxted" userId="9f9508456a4a5dab" providerId="LiveId" clId="{53DF8D8A-B524-44C4-8F22-7074E8F7CF6C}" dt="2023-09-01T14:16:09.970" v="546" actId="478"/>
        <pc:sldMasterMkLst>
          <pc:docMk/>
          <pc:sldMasterMk cId="1321125317" sldId="2147483713"/>
        </pc:sldMasterMkLst>
        <pc:spChg chg="add mod ord">
          <ac:chgData name="Simon Shaxted" userId="9f9508456a4a5dab" providerId="LiveId" clId="{53DF8D8A-B524-44C4-8F22-7074E8F7CF6C}" dt="2023-09-01T14:16:06.514" v="545" actId="167"/>
          <ac:spMkLst>
            <pc:docMk/>
            <pc:sldMasterMk cId="1321125317" sldId="2147483713"/>
            <ac:spMk id="2" creationId="{4BACA0C4-8273-BF03-F829-A6154C5E9DF3}"/>
          </ac:spMkLst>
        </pc:spChg>
        <pc:spChg chg="del">
          <ac:chgData name="Simon Shaxted" userId="9f9508456a4a5dab" providerId="LiveId" clId="{53DF8D8A-B524-44C4-8F22-7074E8F7CF6C}" dt="2023-09-01T14:16:09.970" v="546" actId="478"/>
          <ac:spMkLst>
            <pc:docMk/>
            <pc:sldMasterMk cId="1321125317" sldId="2147483713"/>
            <ac:spMk id="9" creationId="{6F657AA3-C3ED-535E-8232-20312260D1F7}"/>
          </ac:spMkLst>
        </pc:spChg>
      </pc:sldMasterChg>
      <pc:sldMasterChg chg="addSp delSp modSp mod">
        <pc:chgData name="Simon Shaxted" userId="9f9508456a4a5dab" providerId="LiveId" clId="{53DF8D8A-B524-44C4-8F22-7074E8F7CF6C}" dt="2023-09-01T14:15:00.538" v="534" actId="478"/>
        <pc:sldMasterMkLst>
          <pc:docMk/>
          <pc:sldMasterMk cId="128930782" sldId="2147483724"/>
        </pc:sldMasterMkLst>
        <pc:spChg chg="del mod">
          <ac:chgData name="Simon Shaxted" userId="9f9508456a4a5dab" providerId="LiveId" clId="{53DF8D8A-B524-44C4-8F22-7074E8F7CF6C}" dt="2023-09-01T14:15:00.538" v="534" actId="478"/>
          <ac:spMkLst>
            <pc:docMk/>
            <pc:sldMasterMk cId="128930782" sldId="2147483724"/>
            <ac:spMk id="2" creationId="{E8902B91-56B5-17B4-6AA1-DBE6CE09903B}"/>
          </ac:spMkLst>
        </pc:spChg>
        <pc:spChg chg="add mod ord">
          <ac:chgData name="Simon Shaxted" userId="9f9508456a4a5dab" providerId="LiveId" clId="{53DF8D8A-B524-44C4-8F22-7074E8F7CF6C}" dt="2023-09-01T14:14:56.922" v="533" actId="167"/>
          <ac:spMkLst>
            <pc:docMk/>
            <pc:sldMasterMk cId="128930782" sldId="2147483724"/>
            <ac:spMk id="3" creationId="{3E8DA710-0D15-6C18-6AE5-7E0F5E248BC6}"/>
          </ac:spMkLst>
        </pc:spChg>
      </pc:sldMasterChg>
      <pc:sldMasterChg chg="modSldLayout sldLayoutOrd">
        <pc:chgData name="Simon Shaxted" userId="9f9508456a4a5dab" providerId="LiveId" clId="{53DF8D8A-B524-44C4-8F22-7074E8F7CF6C}" dt="2023-09-01T15:35:48.538" v="803" actId="14838"/>
        <pc:sldMasterMkLst>
          <pc:docMk/>
          <pc:sldMasterMk cId="2241275065" sldId="2147483727"/>
        </pc:sldMasterMkLst>
        <pc:sldLayoutChg chg="addSp modSp mod">
          <pc:chgData name="Simon Shaxted" userId="9f9508456a4a5dab" providerId="LiveId" clId="{53DF8D8A-B524-44C4-8F22-7074E8F7CF6C}" dt="2023-09-01T10:36:44.171" v="149" actId="20577"/>
          <pc:sldLayoutMkLst>
            <pc:docMk/>
            <pc:sldMasterMk cId="2241275065" sldId="2147483727"/>
            <pc:sldLayoutMk cId="596087607" sldId="2147483728"/>
          </pc:sldLayoutMkLst>
          <pc:spChg chg="mod">
            <ac:chgData name="Simon Shaxted" userId="9f9508456a4a5dab" providerId="LiveId" clId="{53DF8D8A-B524-44C4-8F22-7074E8F7CF6C}" dt="2023-09-01T10:35:58.669" v="70" actId="1076"/>
            <ac:spMkLst>
              <pc:docMk/>
              <pc:sldMasterMk cId="2241275065" sldId="2147483727"/>
              <pc:sldLayoutMk cId="596087607" sldId="2147483728"/>
              <ac:spMk id="4" creationId="{505F8246-5E9A-1411-4ACB-165830666304}"/>
            </ac:spMkLst>
          </pc:spChg>
          <pc:spChg chg="add mod">
            <ac:chgData name="Simon Shaxted" userId="9f9508456a4a5dab" providerId="LiveId" clId="{53DF8D8A-B524-44C4-8F22-7074E8F7CF6C}" dt="2023-09-01T10:35:21.378" v="66" actId="164"/>
            <ac:spMkLst>
              <pc:docMk/>
              <pc:sldMasterMk cId="2241275065" sldId="2147483727"/>
              <pc:sldLayoutMk cId="596087607" sldId="2147483728"/>
              <ac:spMk id="5" creationId="{7EA6353A-C88F-EBB6-6D48-549F2781003A}"/>
            </ac:spMkLst>
          </pc:spChg>
          <pc:spChg chg="add mod">
            <ac:chgData name="Simon Shaxted" userId="9f9508456a4a5dab" providerId="LiveId" clId="{53DF8D8A-B524-44C4-8F22-7074E8F7CF6C}" dt="2023-09-01T10:35:17.434" v="65" actId="164"/>
            <ac:spMkLst>
              <pc:docMk/>
              <pc:sldMasterMk cId="2241275065" sldId="2147483727"/>
              <pc:sldLayoutMk cId="596087607" sldId="2147483728"/>
              <ac:spMk id="7" creationId="{1B302412-8A8E-23C8-43F5-A30868F04A09}"/>
            </ac:spMkLst>
          </pc:spChg>
          <pc:spChg chg="add mod">
            <ac:chgData name="Simon Shaxted" userId="9f9508456a4a5dab" providerId="LiveId" clId="{53DF8D8A-B524-44C4-8F22-7074E8F7CF6C}" dt="2023-09-01T10:35:02.483" v="64" actId="164"/>
            <ac:spMkLst>
              <pc:docMk/>
              <pc:sldMasterMk cId="2241275065" sldId="2147483727"/>
              <pc:sldLayoutMk cId="596087607" sldId="2147483728"/>
              <ac:spMk id="9" creationId="{6AEED96E-B5B4-912D-A3BE-4C7EED3E5765}"/>
            </ac:spMkLst>
          </pc:spChg>
          <pc:spChg chg="add mod">
            <ac:chgData name="Simon Shaxted" userId="9f9508456a4a5dab" providerId="LiveId" clId="{53DF8D8A-B524-44C4-8F22-7074E8F7CF6C}" dt="2023-09-01T10:36:44.171" v="149" actId="20577"/>
            <ac:spMkLst>
              <pc:docMk/>
              <pc:sldMasterMk cId="2241275065" sldId="2147483727"/>
              <pc:sldLayoutMk cId="596087607" sldId="2147483728"/>
              <ac:spMk id="14" creationId="{8988E61E-1759-76CE-4925-92480FA110DA}"/>
            </ac:spMkLst>
          </pc:spChg>
          <pc:grpChg chg="add mod">
            <ac:chgData name="Simon Shaxted" userId="9f9508456a4a5dab" providerId="LiveId" clId="{53DF8D8A-B524-44C4-8F22-7074E8F7CF6C}" dt="2023-09-01T10:36:12.452" v="88" actId="1035"/>
            <ac:grpSpMkLst>
              <pc:docMk/>
              <pc:sldMasterMk cId="2241275065" sldId="2147483727"/>
              <pc:sldLayoutMk cId="596087607" sldId="2147483728"/>
              <ac:grpSpMk id="11" creationId="{91DBC32F-2C27-241F-3C88-93107B20BC4C}"/>
            </ac:grpSpMkLst>
          </pc:grpChg>
          <pc:grpChg chg="add mod">
            <ac:chgData name="Simon Shaxted" userId="9f9508456a4a5dab" providerId="LiveId" clId="{53DF8D8A-B524-44C4-8F22-7074E8F7CF6C}" dt="2023-09-01T10:36:12.452" v="88" actId="1035"/>
            <ac:grpSpMkLst>
              <pc:docMk/>
              <pc:sldMasterMk cId="2241275065" sldId="2147483727"/>
              <pc:sldLayoutMk cId="596087607" sldId="2147483728"/>
              <ac:grpSpMk id="12" creationId="{39EF1703-0292-8614-DBC3-6C9153DE968A}"/>
            </ac:grpSpMkLst>
          </pc:grpChg>
          <pc:grpChg chg="add mod">
            <ac:chgData name="Simon Shaxted" userId="9f9508456a4a5dab" providerId="LiveId" clId="{53DF8D8A-B524-44C4-8F22-7074E8F7CF6C}" dt="2023-09-01T10:36:12.452" v="88" actId="1035"/>
            <ac:grpSpMkLst>
              <pc:docMk/>
              <pc:sldMasterMk cId="2241275065" sldId="2147483727"/>
              <pc:sldLayoutMk cId="596087607" sldId="2147483728"/>
              <ac:grpSpMk id="13" creationId="{6C473D62-9334-554B-4E68-0CC1AEB1E702}"/>
            </ac:grpSpMkLst>
          </pc:grpChg>
          <pc:picChg chg="add mod">
            <ac:chgData name="Simon Shaxted" userId="9f9508456a4a5dab" providerId="LiveId" clId="{53DF8D8A-B524-44C4-8F22-7074E8F7CF6C}" dt="2023-09-01T10:35:21.378" v="66" actId="164"/>
            <ac:picMkLst>
              <pc:docMk/>
              <pc:sldMasterMk cId="2241275065" sldId="2147483727"/>
              <pc:sldLayoutMk cId="596087607" sldId="2147483728"/>
              <ac:picMk id="6" creationId="{B5E2BA56-7588-345C-590E-4755840E5DD4}"/>
            </ac:picMkLst>
          </pc:picChg>
          <pc:picChg chg="add mod">
            <ac:chgData name="Simon Shaxted" userId="9f9508456a4a5dab" providerId="LiveId" clId="{53DF8D8A-B524-44C4-8F22-7074E8F7CF6C}" dt="2023-09-01T10:35:17.434" v="65" actId="164"/>
            <ac:picMkLst>
              <pc:docMk/>
              <pc:sldMasterMk cId="2241275065" sldId="2147483727"/>
              <pc:sldLayoutMk cId="596087607" sldId="2147483728"/>
              <ac:picMk id="8" creationId="{DC22FCBB-67F5-E1D4-F2B4-D68E0F333E9A}"/>
            </ac:picMkLst>
          </pc:picChg>
          <pc:picChg chg="add mod">
            <ac:chgData name="Simon Shaxted" userId="9f9508456a4a5dab" providerId="LiveId" clId="{53DF8D8A-B524-44C4-8F22-7074E8F7CF6C}" dt="2023-09-01T10:35:02.483" v="64" actId="164"/>
            <ac:picMkLst>
              <pc:docMk/>
              <pc:sldMasterMk cId="2241275065" sldId="2147483727"/>
              <pc:sldLayoutMk cId="596087607" sldId="2147483728"/>
              <ac:picMk id="10" creationId="{FAA64118-57F6-3504-A477-2A54D5723AD4}"/>
            </ac:picMkLst>
          </pc:picChg>
        </pc:sldLayoutChg>
        <pc:sldLayoutChg chg="modSp mod">
          <pc:chgData name="Simon Shaxted" userId="9f9508456a4a5dab" providerId="LiveId" clId="{53DF8D8A-B524-44C4-8F22-7074E8F7CF6C}" dt="2023-09-01T15:35:48.538" v="803" actId="14838"/>
          <pc:sldLayoutMkLst>
            <pc:docMk/>
            <pc:sldMasterMk cId="2241275065" sldId="2147483727"/>
            <pc:sldLayoutMk cId="3303536651" sldId="2147483730"/>
          </pc:sldLayoutMkLst>
          <pc:spChg chg="mod">
            <ac:chgData name="Simon Shaxted" userId="9f9508456a4a5dab" providerId="LiveId" clId="{53DF8D8A-B524-44C4-8F22-7074E8F7CF6C}" dt="2023-09-01T11:33:00.460" v="334" actId="207"/>
            <ac:spMkLst>
              <pc:docMk/>
              <pc:sldMasterMk cId="2241275065" sldId="2147483727"/>
              <pc:sldLayoutMk cId="3303536651" sldId="2147483730"/>
              <ac:spMk id="5" creationId="{6872F2CC-9FDE-E364-8806-1E9628C7FAA8}"/>
            </ac:spMkLst>
          </pc:spChg>
          <pc:spChg chg="mod">
            <ac:chgData name="Simon Shaxted" userId="9f9508456a4a5dab" providerId="LiveId" clId="{53DF8D8A-B524-44C4-8F22-7074E8F7CF6C}" dt="2023-09-01T11:31:35.262" v="320" actId="2085"/>
            <ac:spMkLst>
              <pc:docMk/>
              <pc:sldMasterMk cId="2241275065" sldId="2147483727"/>
              <pc:sldLayoutMk cId="3303536651" sldId="2147483730"/>
              <ac:spMk id="8" creationId="{FC0B280E-FBF5-E03D-A0E0-BE7B1236ABCE}"/>
            </ac:spMkLst>
          </pc:spChg>
          <pc:spChg chg="mod">
            <ac:chgData name="Simon Shaxted" userId="9f9508456a4a5dab" providerId="LiveId" clId="{53DF8D8A-B524-44C4-8F22-7074E8F7CF6C}" dt="2023-09-01T15:35:48.538" v="803" actId="14838"/>
            <ac:spMkLst>
              <pc:docMk/>
              <pc:sldMasterMk cId="2241275065" sldId="2147483727"/>
              <pc:sldLayoutMk cId="3303536651" sldId="2147483730"/>
              <ac:spMk id="10" creationId="{12F4FD8D-FA07-0C66-DCE5-22395CF074A8}"/>
            </ac:spMkLst>
          </pc:spChg>
          <pc:spChg chg="mod">
            <ac:chgData name="Simon Shaxted" userId="9f9508456a4a5dab" providerId="LiveId" clId="{53DF8D8A-B524-44C4-8F22-7074E8F7CF6C}" dt="2023-09-01T11:33:00.460" v="334" actId="207"/>
            <ac:spMkLst>
              <pc:docMk/>
              <pc:sldMasterMk cId="2241275065" sldId="2147483727"/>
              <pc:sldLayoutMk cId="3303536651" sldId="2147483730"/>
              <ac:spMk id="12" creationId="{94B04400-BCE3-CB90-399C-00792C944242}"/>
            </ac:spMkLst>
          </pc:spChg>
          <pc:spChg chg="mod">
            <ac:chgData name="Simon Shaxted" userId="9f9508456a4a5dab" providerId="LiveId" clId="{53DF8D8A-B524-44C4-8F22-7074E8F7CF6C}" dt="2023-09-01T11:33:00.460" v="334" actId="207"/>
            <ac:spMkLst>
              <pc:docMk/>
              <pc:sldMasterMk cId="2241275065" sldId="2147483727"/>
              <pc:sldLayoutMk cId="3303536651" sldId="2147483730"/>
              <ac:spMk id="13" creationId="{B4E556FF-E173-41FE-FFFF-53B78C28D73C}"/>
            </ac:spMkLst>
          </pc:spChg>
        </pc:sldLayoutChg>
        <pc:sldLayoutChg chg="modSp mod">
          <pc:chgData name="Simon Shaxted" userId="9f9508456a4a5dab" providerId="LiveId" clId="{53DF8D8A-B524-44C4-8F22-7074E8F7CF6C}" dt="2023-09-01T14:35:35.458" v="595" actId="14861"/>
          <pc:sldLayoutMkLst>
            <pc:docMk/>
            <pc:sldMasterMk cId="2241275065" sldId="2147483727"/>
            <pc:sldLayoutMk cId="654728835" sldId="2147483731"/>
          </pc:sldLayoutMkLst>
          <pc:spChg chg="mod">
            <ac:chgData name="Simon Shaxted" userId="9f9508456a4a5dab" providerId="LiveId" clId="{53DF8D8A-B524-44C4-8F22-7074E8F7CF6C}" dt="2023-09-01T14:35:35.458" v="595" actId="14861"/>
            <ac:spMkLst>
              <pc:docMk/>
              <pc:sldMasterMk cId="2241275065" sldId="2147483727"/>
              <pc:sldLayoutMk cId="654728835" sldId="2147483731"/>
              <ac:spMk id="4" creationId="{1F02934A-FD40-6F4B-9DDA-D0D67A1CA3B0}"/>
            </ac:spMkLst>
          </pc:spChg>
          <pc:spChg chg="mod">
            <ac:chgData name="Simon Shaxted" userId="9f9508456a4a5dab" providerId="LiveId" clId="{53DF8D8A-B524-44C4-8F22-7074E8F7CF6C}" dt="2023-09-01T14:35:35.458" v="595" actId="14861"/>
            <ac:spMkLst>
              <pc:docMk/>
              <pc:sldMasterMk cId="2241275065" sldId="2147483727"/>
              <pc:sldLayoutMk cId="654728835" sldId="2147483731"/>
              <ac:spMk id="10" creationId="{77463680-44BE-622E-A9A8-BD81B5119726}"/>
            </ac:spMkLst>
          </pc:spChg>
          <pc:spChg chg="mod">
            <ac:chgData name="Simon Shaxted" userId="9f9508456a4a5dab" providerId="LiveId" clId="{53DF8D8A-B524-44C4-8F22-7074E8F7CF6C}" dt="2023-09-01T14:35:35.458" v="595" actId="14861"/>
            <ac:spMkLst>
              <pc:docMk/>
              <pc:sldMasterMk cId="2241275065" sldId="2147483727"/>
              <pc:sldLayoutMk cId="654728835" sldId="2147483731"/>
              <ac:spMk id="12" creationId="{0C8037E9-522B-4AFC-7605-09043A36A9CE}"/>
            </ac:spMkLst>
          </pc:spChg>
          <pc:spChg chg="mod">
            <ac:chgData name="Simon Shaxted" userId="9f9508456a4a5dab" providerId="LiveId" clId="{53DF8D8A-B524-44C4-8F22-7074E8F7CF6C}" dt="2023-09-01T14:35:35.458" v="595" actId="14861"/>
            <ac:spMkLst>
              <pc:docMk/>
              <pc:sldMasterMk cId="2241275065" sldId="2147483727"/>
              <pc:sldLayoutMk cId="654728835" sldId="2147483731"/>
              <ac:spMk id="13" creationId="{6C751071-FCE7-5D92-7045-8AD32C73FA0A}"/>
            </ac:spMkLst>
          </pc:spChg>
        </pc:sldLayoutChg>
        <pc:sldLayoutChg chg="addSp modSp mod modAnim">
          <pc:chgData name="Simon Shaxted" userId="9f9508456a4a5dab" providerId="LiveId" clId="{53DF8D8A-B524-44C4-8F22-7074E8F7CF6C}" dt="2023-09-01T10:37:51.861" v="176" actId="1036"/>
          <pc:sldLayoutMkLst>
            <pc:docMk/>
            <pc:sldMasterMk cId="2241275065" sldId="2147483727"/>
            <pc:sldLayoutMk cId="2598786810" sldId="2147483785"/>
          </pc:sldLayoutMkLst>
          <pc:spChg chg="add mod">
            <ac:chgData name="Simon Shaxted" userId="9f9508456a4a5dab" providerId="LiveId" clId="{53DF8D8A-B524-44C4-8F22-7074E8F7CF6C}" dt="2023-09-01T10:37:51.861" v="176" actId="1036"/>
            <ac:spMkLst>
              <pc:docMk/>
              <pc:sldMasterMk cId="2241275065" sldId="2147483727"/>
              <pc:sldLayoutMk cId="2598786810" sldId="2147483785"/>
              <ac:spMk id="4" creationId="{AFA1297C-B810-9F12-F4EB-AA9F7FD2555F}"/>
            </ac:spMkLst>
          </pc:spChg>
        </pc:sldLayoutChg>
        <pc:sldLayoutChg chg="addSp modSp mod ord modAnim">
          <pc:chgData name="Simon Shaxted" userId="9f9508456a4a5dab" providerId="LiveId" clId="{53DF8D8A-B524-44C4-8F22-7074E8F7CF6C}" dt="2023-09-01T14:35:52.183" v="596" actId="14861"/>
          <pc:sldLayoutMkLst>
            <pc:docMk/>
            <pc:sldMasterMk cId="2241275065" sldId="2147483727"/>
            <pc:sldLayoutMk cId="4198440859" sldId="2147483786"/>
          </pc:sldLayoutMkLst>
          <pc:spChg chg="add mod">
            <ac:chgData name="Simon Shaxted" userId="9f9508456a4a5dab" providerId="LiveId" clId="{53DF8D8A-B524-44C4-8F22-7074E8F7CF6C}" dt="2023-09-01T10:38:21.837" v="193" actId="14100"/>
            <ac:spMkLst>
              <pc:docMk/>
              <pc:sldMasterMk cId="2241275065" sldId="2147483727"/>
              <pc:sldLayoutMk cId="4198440859" sldId="2147483786"/>
              <ac:spMk id="4" creationId="{86A583A7-5945-B8C2-2807-1E09C3BC4AB4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5" creationId="{5CC1D51A-4A2F-41AC-8D07-4F35E3034336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6" creationId="{B518876B-FEC4-706D-6245-D108ACC13D20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7" creationId="{09BE5F26-983B-E71F-ED94-59C3749ED869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27" creationId="{235B210C-A6D8-A04D-98C0-AB9F986AE18B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28" creationId="{89A078E6-FC7A-5105-D03A-5FCBA2DE35CA}"/>
            </ac:spMkLst>
          </pc:spChg>
          <pc:spChg chg="mod">
            <ac:chgData name="Simon Shaxted" userId="9f9508456a4a5dab" providerId="LiveId" clId="{53DF8D8A-B524-44C4-8F22-7074E8F7CF6C}" dt="2023-09-01T14:35:52.183" v="596" actId="14861"/>
            <ac:spMkLst>
              <pc:docMk/>
              <pc:sldMasterMk cId="2241275065" sldId="2147483727"/>
              <pc:sldLayoutMk cId="4198440859" sldId="2147483786"/>
              <ac:spMk id="29" creationId="{F2EE4531-44FB-2E07-39CB-1B1EC7637682}"/>
            </ac:spMkLst>
          </pc:spChg>
        </pc:sldLayoutChg>
        <pc:sldLayoutChg chg="modSp mod">
          <pc:chgData name="Simon Shaxted" userId="9f9508456a4a5dab" providerId="LiveId" clId="{53DF8D8A-B524-44C4-8F22-7074E8F7CF6C}" dt="2023-09-01T11:33:29.286" v="338" actId="20577"/>
          <pc:sldLayoutMkLst>
            <pc:docMk/>
            <pc:sldMasterMk cId="2241275065" sldId="2147483727"/>
            <pc:sldLayoutMk cId="893486120" sldId="2147483787"/>
          </pc:sldLayoutMkLst>
          <pc:spChg chg="mod">
            <ac:chgData name="Simon Shaxted" userId="9f9508456a4a5dab" providerId="LiveId" clId="{53DF8D8A-B524-44C4-8F22-7074E8F7CF6C}" dt="2023-09-01T11:31:07.517" v="315" actId="2085"/>
            <ac:spMkLst>
              <pc:docMk/>
              <pc:sldMasterMk cId="2241275065" sldId="2147483727"/>
              <pc:sldLayoutMk cId="893486120" sldId="2147483787"/>
              <ac:spMk id="4" creationId="{1AF79EFA-7E6D-0B85-1F5E-A45554951FB6}"/>
            </ac:spMkLst>
          </pc:spChg>
          <pc:spChg chg="mod">
            <ac:chgData name="Simon Shaxted" userId="9f9508456a4a5dab" providerId="LiveId" clId="{53DF8D8A-B524-44C4-8F22-7074E8F7CF6C}" dt="2023-09-01T11:31:41.838" v="322" actId="2085"/>
            <ac:spMkLst>
              <pc:docMk/>
              <pc:sldMasterMk cId="2241275065" sldId="2147483727"/>
              <pc:sldLayoutMk cId="893486120" sldId="2147483787"/>
              <ac:spMk id="6" creationId="{9C1F498C-0A23-04A2-8DA8-5DE1A75F8397}"/>
            </ac:spMkLst>
          </pc:spChg>
          <pc:spChg chg="mod">
            <ac:chgData name="Simon Shaxted" userId="9f9508456a4a5dab" providerId="LiveId" clId="{53DF8D8A-B524-44C4-8F22-7074E8F7CF6C}" dt="2023-09-01T11:33:29.286" v="338" actId="20577"/>
            <ac:spMkLst>
              <pc:docMk/>
              <pc:sldMasterMk cId="2241275065" sldId="2147483727"/>
              <pc:sldLayoutMk cId="893486120" sldId="2147483787"/>
              <ac:spMk id="7" creationId="{40BC0B00-65D1-8F06-3A90-C1630663D965}"/>
            </ac:spMkLst>
          </pc:spChg>
        </pc:sldLayoutChg>
      </pc:sldMasterChg>
      <pc:sldMasterChg chg="addSp delSp modSp mod">
        <pc:chgData name="Simon Shaxted" userId="9f9508456a4a5dab" providerId="LiveId" clId="{53DF8D8A-B524-44C4-8F22-7074E8F7CF6C}" dt="2023-09-01T14:23:21.014" v="569" actId="478"/>
        <pc:sldMasterMkLst>
          <pc:docMk/>
          <pc:sldMasterMk cId="3471591406" sldId="2147483766"/>
        </pc:sldMasterMkLst>
        <pc:spChg chg="add mod ord">
          <ac:chgData name="Simon Shaxted" userId="9f9508456a4a5dab" providerId="LiveId" clId="{53DF8D8A-B524-44C4-8F22-7074E8F7CF6C}" dt="2023-09-01T14:23:18.762" v="568" actId="167"/>
          <ac:spMkLst>
            <pc:docMk/>
            <pc:sldMasterMk cId="3471591406" sldId="2147483766"/>
            <ac:spMk id="2" creationId="{E8F3EDB1-7065-1101-B369-E184B52D5672}"/>
          </ac:spMkLst>
        </pc:spChg>
        <pc:spChg chg="del mod">
          <ac:chgData name="Simon Shaxted" userId="9f9508456a4a5dab" providerId="LiveId" clId="{53DF8D8A-B524-44C4-8F22-7074E8F7CF6C}" dt="2023-09-01T14:23:21.014" v="569" actId="478"/>
          <ac:spMkLst>
            <pc:docMk/>
            <pc:sldMasterMk cId="3471591406" sldId="2147483766"/>
            <ac:spMk id="3" creationId="{2D8A0D73-26DC-D5AB-BFCE-D573D730D50E}"/>
          </ac:spMkLst>
        </pc:spChg>
        <pc:spChg chg="mod">
          <ac:chgData name="Simon Shaxted" userId="9f9508456a4a5dab" providerId="LiveId" clId="{53DF8D8A-B524-44C4-8F22-7074E8F7CF6C}" dt="2023-09-01T14:21:58.918" v="556" actId="207"/>
          <ac:spMkLst>
            <pc:docMk/>
            <pc:sldMasterMk cId="3471591406" sldId="2147483766"/>
            <ac:spMk id="6" creationId="{52B0D346-7417-BAA2-CA1A-D30482FB61B6}"/>
          </ac:spMkLst>
        </pc:spChg>
      </pc:sldMasterChg>
      <pc:sldMasterChg chg="addSp delSp modSp mod">
        <pc:chgData name="Simon Shaxted" userId="9f9508456a4a5dab" providerId="LiveId" clId="{53DF8D8A-B524-44C4-8F22-7074E8F7CF6C}" dt="2023-09-01T14:23:42.720" v="572" actId="167"/>
        <pc:sldMasterMkLst>
          <pc:docMk/>
          <pc:sldMasterMk cId="1380052293" sldId="2147483769"/>
        </pc:sldMasterMkLst>
        <pc:spChg chg="del">
          <ac:chgData name="Simon Shaxted" userId="9f9508456a4a5dab" providerId="LiveId" clId="{53DF8D8A-B524-44C4-8F22-7074E8F7CF6C}" dt="2023-09-01T14:23:39.876" v="570" actId="478"/>
          <ac:spMkLst>
            <pc:docMk/>
            <pc:sldMasterMk cId="1380052293" sldId="2147483769"/>
            <ac:spMk id="3" creationId="{74D1EA62-90BD-F7B9-FE7E-D3071F17F337}"/>
          </ac:spMkLst>
        </pc:spChg>
        <pc:spChg chg="add mod ord">
          <ac:chgData name="Simon Shaxted" userId="9f9508456a4a5dab" providerId="LiveId" clId="{53DF8D8A-B524-44C4-8F22-7074E8F7CF6C}" dt="2023-09-01T14:23:42.720" v="572" actId="167"/>
          <ac:spMkLst>
            <pc:docMk/>
            <pc:sldMasterMk cId="1380052293" sldId="2147483769"/>
            <ac:spMk id="4" creationId="{9AE3D3DA-280D-E189-91A8-07A90123BF08}"/>
          </ac:spMkLst>
        </pc:spChg>
      </pc:sldMasterChg>
      <pc:sldMasterChg chg="addSp delSp modSp mod">
        <pc:chgData name="Simon Shaxted" userId="9f9508456a4a5dab" providerId="LiveId" clId="{53DF8D8A-B524-44C4-8F22-7074E8F7CF6C}" dt="2023-09-01T14:23:48.228" v="574"/>
        <pc:sldMasterMkLst>
          <pc:docMk/>
          <pc:sldMasterMk cId="1403245759" sldId="2147483772"/>
        </pc:sldMasterMkLst>
        <pc:spChg chg="del">
          <ac:chgData name="Simon Shaxted" userId="9f9508456a4a5dab" providerId="LiveId" clId="{53DF8D8A-B524-44C4-8F22-7074E8F7CF6C}" dt="2023-09-01T14:23:47.526" v="573" actId="478"/>
          <ac:spMkLst>
            <pc:docMk/>
            <pc:sldMasterMk cId="1403245759" sldId="2147483772"/>
            <ac:spMk id="3" creationId="{B1CFF6BB-0D5E-E1E1-B455-5880D6FA1D48}"/>
          </ac:spMkLst>
        </pc:spChg>
        <pc:spChg chg="add mod">
          <ac:chgData name="Simon Shaxted" userId="9f9508456a4a5dab" providerId="LiveId" clId="{53DF8D8A-B524-44C4-8F22-7074E8F7CF6C}" dt="2023-09-01T14:23:48.228" v="574"/>
          <ac:spMkLst>
            <pc:docMk/>
            <pc:sldMasterMk cId="1403245759" sldId="2147483772"/>
            <ac:spMk id="4" creationId="{575A35B6-93C6-4209-FB15-E153AF95D5E9}"/>
          </ac:spMkLst>
        </pc:spChg>
      </pc:sldMasterChg>
      <pc:sldMasterChg chg="delSp mod modSldLayout">
        <pc:chgData name="Simon Shaxted" userId="9f9508456a4a5dab" providerId="LiveId" clId="{53DF8D8A-B524-44C4-8F22-7074E8F7CF6C}" dt="2023-09-01T15:29:03.319" v="672" actId="29295"/>
        <pc:sldMasterMkLst>
          <pc:docMk/>
          <pc:sldMasterMk cId="612845616" sldId="2147483788"/>
        </pc:sldMasterMkLst>
        <pc:picChg chg="del">
          <ac:chgData name="Simon Shaxted" userId="9f9508456a4a5dab" providerId="LiveId" clId="{53DF8D8A-B524-44C4-8F22-7074E8F7CF6C}" dt="2023-09-01T14:25:19.349" v="580" actId="21"/>
          <ac:picMkLst>
            <pc:docMk/>
            <pc:sldMasterMk cId="612845616" sldId="2147483788"/>
            <ac:picMk id="28" creationId="{37C6E800-B61B-C750-3FA1-CFE3E6AEF636}"/>
          </ac:picMkLst>
        </pc:picChg>
        <pc:sldLayoutChg chg="addSp modSp mod">
          <pc:chgData name="Simon Shaxted" userId="9f9508456a4a5dab" providerId="LiveId" clId="{53DF8D8A-B524-44C4-8F22-7074E8F7CF6C}" dt="2023-09-01T14:25:32.050" v="582" actId="34135"/>
          <pc:sldLayoutMkLst>
            <pc:docMk/>
            <pc:sldMasterMk cId="612845616" sldId="2147483788"/>
            <pc:sldLayoutMk cId="1557757973" sldId="2147483789"/>
          </pc:sldLayoutMkLst>
          <pc:spChg chg="mod">
            <ac:chgData name="Simon Shaxted" userId="9f9508456a4a5dab" providerId="LiveId" clId="{53DF8D8A-B524-44C4-8F22-7074E8F7CF6C}" dt="2023-09-01T12:04:50.743" v="356" actId="14861"/>
            <ac:spMkLst>
              <pc:docMk/>
              <pc:sldMasterMk cId="612845616" sldId="2147483788"/>
              <pc:sldLayoutMk cId="1557757973" sldId="2147483789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2:04:50.743" v="356" actId="14861"/>
            <ac:spMkLst>
              <pc:docMk/>
              <pc:sldMasterMk cId="612845616" sldId="2147483788"/>
              <pc:sldLayoutMk cId="1557757973" sldId="2147483789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2:04:04.168" v="355" actId="403"/>
            <ac:spMkLst>
              <pc:docMk/>
              <pc:sldMasterMk cId="612845616" sldId="2147483788"/>
              <pc:sldLayoutMk cId="1557757973" sldId="2147483789"/>
              <ac:spMk id="6" creationId="{53693442-5CB7-7CAF-1BEE-1FF158B2935D}"/>
            </ac:spMkLst>
          </pc:spChg>
          <pc:spChg chg="mod">
            <ac:chgData name="Simon Shaxted" userId="9f9508456a4a5dab" providerId="LiveId" clId="{53DF8D8A-B524-44C4-8F22-7074E8F7CF6C}" dt="2023-09-01T12:05:42.965" v="358" actId="14861"/>
            <ac:spMkLst>
              <pc:docMk/>
              <pc:sldMasterMk cId="612845616" sldId="2147483788"/>
              <pc:sldLayoutMk cId="1557757973" sldId="2147483789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2:05:47.558" v="359" actId="14861"/>
            <ac:spMkLst>
              <pc:docMk/>
              <pc:sldMasterMk cId="612845616" sldId="2147483788"/>
              <pc:sldLayoutMk cId="1557757973" sldId="2147483789"/>
              <ac:spMk id="13" creationId="{E0EB0A2C-C252-86AB-3C0A-E3D12FBDAEEE}"/>
            </ac:spMkLst>
          </pc:spChg>
          <pc:spChg chg="mod">
            <ac:chgData name="Simon Shaxted" userId="9f9508456a4a5dab" providerId="LiveId" clId="{53DF8D8A-B524-44C4-8F22-7074E8F7CF6C}" dt="2023-09-01T12:04:50.743" v="356" actId="14861"/>
            <ac:spMkLst>
              <pc:docMk/>
              <pc:sldMasterMk cId="612845616" sldId="2147483788"/>
              <pc:sldLayoutMk cId="1557757973" sldId="2147483789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2:04:50.743" v="356" actId="14861"/>
            <ac:spMkLst>
              <pc:docMk/>
              <pc:sldMasterMk cId="612845616" sldId="2147483788"/>
              <pc:sldLayoutMk cId="1557757973" sldId="2147483789"/>
              <ac:spMk id="24" creationId="{3C13EE68-7ABC-E9FB-07BE-E79E2D495CEA}"/>
            </ac:spMkLst>
          </pc:spChg>
          <pc:graphicFrameChg chg="mod">
            <ac:chgData name="Simon Shaxted" userId="9f9508456a4a5dab" providerId="LiveId" clId="{53DF8D8A-B524-44C4-8F22-7074E8F7CF6C}" dt="2023-09-01T12:05:25.319" v="357" actId="14861"/>
            <ac:graphicFrameMkLst>
              <pc:docMk/>
              <pc:sldMasterMk cId="612845616" sldId="2147483788"/>
              <pc:sldLayoutMk cId="1557757973" sldId="2147483789"/>
              <ac:graphicFrameMk id="10" creationId="{41AA0765-EC9E-E811-85B7-DA3DD641AAEC}"/>
            </ac:graphicFrameMkLst>
          </pc:graphicFrameChg>
          <pc:picChg chg="add mod">
            <ac:chgData name="Simon Shaxted" userId="9f9508456a4a5dab" providerId="LiveId" clId="{53DF8D8A-B524-44C4-8F22-7074E8F7CF6C}" dt="2023-09-01T14:25:32.050" v="582" actId="34135"/>
            <ac:picMkLst>
              <pc:docMk/>
              <pc:sldMasterMk cId="612845616" sldId="2147483788"/>
              <pc:sldLayoutMk cId="1557757973" sldId="2147483789"/>
              <ac:picMk id="3" creationId="{BA7CC7C3-2150-0D27-3630-B4E9B01BDE3D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5:38.116" v="584" actId="34135"/>
          <pc:sldLayoutMkLst>
            <pc:docMk/>
            <pc:sldMasterMk cId="612845616" sldId="2147483788"/>
            <pc:sldLayoutMk cId="1762185288" sldId="2147483791"/>
          </pc:sldLayoutMkLst>
          <pc:spChg chg="mod">
            <ac:chgData name="Simon Shaxted" userId="9f9508456a4a5dab" providerId="LiveId" clId="{53DF8D8A-B524-44C4-8F22-7074E8F7CF6C}" dt="2023-09-01T14:24:53.255" v="578" actId="14861"/>
            <ac:spMkLst>
              <pc:docMk/>
              <pc:sldMasterMk cId="612845616" sldId="2147483788"/>
              <pc:sldLayoutMk cId="1762185288" sldId="2147483791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4:25:00.392" v="579" actId="14861"/>
            <ac:spMkLst>
              <pc:docMk/>
              <pc:sldMasterMk cId="612845616" sldId="2147483788"/>
              <pc:sldLayoutMk cId="1762185288" sldId="2147483791"/>
              <ac:spMk id="13" creationId="{E0EB0A2C-C252-86AB-3C0A-E3D12FBDAEEE}"/>
            </ac:spMkLst>
          </pc:spChg>
          <pc:graphicFrameChg chg="mod">
            <ac:chgData name="Simon Shaxted" userId="9f9508456a4a5dab" providerId="LiveId" clId="{53DF8D8A-B524-44C4-8F22-7074E8F7CF6C}" dt="2023-09-01T14:24:42.076" v="577" actId="14861"/>
            <ac:graphicFrameMkLst>
              <pc:docMk/>
              <pc:sldMasterMk cId="612845616" sldId="2147483788"/>
              <pc:sldLayoutMk cId="1762185288" sldId="2147483791"/>
              <ac:graphicFrameMk id="10" creationId="{41AA0765-EC9E-E811-85B7-DA3DD641AAEC}"/>
            </ac:graphicFrameMkLst>
          </pc:graphicFrameChg>
          <pc:picChg chg="add mod">
            <ac:chgData name="Simon Shaxted" userId="9f9508456a4a5dab" providerId="LiveId" clId="{53DF8D8A-B524-44C4-8F22-7074E8F7CF6C}" dt="2023-09-01T14:25:38.116" v="584" actId="34135"/>
            <ac:picMkLst>
              <pc:docMk/>
              <pc:sldMasterMk cId="612845616" sldId="2147483788"/>
              <pc:sldLayoutMk cId="1762185288" sldId="2147483791"/>
              <ac:picMk id="2" creationId="{4A3D1CD2-64FE-ABCB-1EE8-2A6D00B5E41A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5:56.043" v="590" actId="34135"/>
          <pc:sldLayoutMkLst>
            <pc:docMk/>
            <pc:sldMasterMk cId="612845616" sldId="2147483788"/>
            <pc:sldLayoutMk cId="2441841171" sldId="2147483792"/>
          </pc:sldLayoutMkLst>
          <pc:picChg chg="add mod">
            <ac:chgData name="Simon Shaxted" userId="9f9508456a4a5dab" providerId="LiveId" clId="{53DF8D8A-B524-44C4-8F22-7074E8F7CF6C}" dt="2023-09-01T14:25:56.043" v="590" actId="34135"/>
            <ac:picMkLst>
              <pc:docMk/>
              <pc:sldMasterMk cId="612845616" sldId="2147483788"/>
              <pc:sldLayoutMk cId="2441841171" sldId="2147483792"/>
              <ac:picMk id="3" creationId="{25A7F3CE-EA8D-7E95-AAD3-9701276486C5}"/>
            </ac:picMkLst>
          </pc:picChg>
          <pc:picChg chg="mod">
            <ac:chgData name="Simon Shaxted" userId="9f9508456a4a5dab" providerId="LiveId" clId="{53DF8D8A-B524-44C4-8F22-7074E8F7CF6C}" dt="2023-09-01T10:09:45.938" v="29" actId="1037"/>
            <ac:picMkLst>
              <pc:docMk/>
              <pc:sldMasterMk cId="612845616" sldId="2147483788"/>
              <pc:sldLayoutMk cId="2441841171" sldId="2147483792"/>
              <ac:picMk id="18" creationId="{51E1B2E2-EDCC-665E-888B-8CE9A66DC606}"/>
            </ac:picMkLst>
          </pc:picChg>
          <pc:picChg chg="mod">
            <ac:chgData name="Simon Shaxted" userId="9f9508456a4a5dab" providerId="LiveId" clId="{53DF8D8A-B524-44C4-8F22-7074E8F7CF6C}" dt="2023-09-01T10:09:55.297" v="47" actId="12788"/>
            <ac:picMkLst>
              <pc:docMk/>
              <pc:sldMasterMk cId="612845616" sldId="2147483788"/>
              <pc:sldLayoutMk cId="2441841171" sldId="2147483792"/>
              <ac:picMk id="19" creationId="{9126E01D-6EDC-55CA-C452-F9EE5E824A57}"/>
            </ac:picMkLst>
          </pc:picChg>
          <pc:picChg chg="mod">
            <ac:chgData name="Simon Shaxted" userId="9f9508456a4a5dab" providerId="LiveId" clId="{53DF8D8A-B524-44C4-8F22-7074E8F7CF6C}" dt="2023-09-01T10:10:13.058" v="48" actId="1076"/>
            <ac:picMkLst>
              <pc:docMk/>
              <pc:sldMasterMk cId="612845616" sldId="2147483788"/>
              <pc:sldLayoutMk cId="2441841171" sldId="2147483792"/>
              <ac:picMk id="20" creationId="{3B94533B-1557-97B4-13ED-1FD5B9A742BF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5:42.921" v="586" actId="34135"/>
          <pc:sldLayoutMkLst>
            <pc:docMk/>
            <pc:sldMasterMk cId="612845616" sldId="2147483788"/>
            <pc:sldLayoutMk cId="2074542532" sldId="2147483793"/>
          </pc:sldLayoutMkLst>
          <pc:picChg chg="add mod">
            <ac:chgData name="Simon Shaxted" userId="9f9508456a4a5dab" providerId="LiveId" clId="{53DF8D8A-B524-44C4-8F22-7074E8F7CF6C}" dt="2023-09-01T14:25:42.921" v="586" actId="34135"/>
            <ac:picMkLst>
              <pc:docMk/>
              <pc:sldMasterMk cId="612845616" sldId="2147483788"/>
              <pc:sldLayoutMk cId="2074542532" sldId="2147483793"/>
              <ac:picMk id="3" creationId="{44679F99-A6D9-5B89-D070-E5DB24AE4A3E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6:08.792" v="592" actId="34135"/>
          <pc:sldLayoutMkLst>
            <pc:docMk/>
            <pc:sldMasterMk cId="612845616" sldId="2147483788"/>
            <pc:sldLayoutMk cId="3146372462" sldId="2147483794"/>
          </pc:sldLayoutMkLst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4" creationId="{AA695C86-FCFD-70DE-6E83-0770C7910E95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7" creationId="{93BC3E8B-D728-7A8A-040B-418B78B02FEE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21" creationId="{F64DDDAB-0F7C-0FAB-4944-017A7E5DB306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22" creationId="{4DC62648-C709-ABDD-AF61-A264FD3021BF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2:06:19.784" v="360" actId="14861"/>
            <ac:spMkLst>
              <pc:docMk/>
              <pc:sldMasterMk cId="612845616" sldId="2147483788"/>
              <pc:sldLayoutMk cId="3146372462" sldId="2147483794"/>
              <ac:spMk id="24" creationId="{3C13EE68-7ABC-E9FB-07BE-E79E2D495CEA}"/>
            </ac:spMkLst>
          </pc:spChg>
          <pc:picChg chg="add mod">
            <ac:chgData name="Simon Shaxted" userId="9f9508456a4a5dab" providerId="LiveId" clId="{53DF8D8A-B524-44C4-8F22-7074E8F7CF6C}" dt="2023-09-01T14:26:08.792" v="592" actId="34135"/>
            <ac:picMkLst>
              <pc:docMk/>
              <pc:sldMasterMk cId="612845616" sldId="2147483788"/>
              <pc:sldLayoutMk cId="3146372462" sldId="2147483794"/>
              <ac:picMk id="3" creationId="{0D402522-9833-AAFC-13F2-3E628FF1BCD4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5:49.528" v="588" actId="34135"/>
          <pc:sldLayoutMkLst>
            <pc:docMk/>
            <pc:sldMasterMk cId="612845616" sldId="2147483788"/>
            <pc:sldLayoutMk cId="1383550888" sldId="2147483839"/>
          </pc:sldLayoutMkLst>
          <pc:spChg chg="mod">
            <ac:chgData name="Simon Shaxted" userId="9f9508456a4a5dab" providerId="LiveId" clId="{53DF8D8A-B524-44C4-8F22-7074E8F7CF6C}" dt="2023-09-01T10:07:25.522" v="2" actId="14861"/>
            <ac:spMkLst>
              <pc:docMk/>
              <pc:sldMasterMk cId="612845616" sldId="2147483788"/>
              <pc:sldLayoutMk cId="1383550888" sldId="2147483839"/>
              <ac:spMk id="3" creationId="{456B6075-92DB-D965-152E-48A422D47AAF}"/>
            </ac:spMkLst>
          </pc:spChg>
          <pc:spChg chg="mod">
            <ac:chgData name="Simon Shaxted" userId="9f9508456a4a5dab" providerId="LiveId" clId="{53DF8D8A-B524-44C4-8F22-7074E8F7CF6C}" dt="2023-09-01T10:07:50.664" v="3" actId="14861"/>
            <ac:spMkLst>
              <pc:docMk/>
              <pc:sldMasterMk cId="612845616" sldId="2147483788"/>
              <pc:sldLayoutMk cId="1383550888" sldId="2147483839"/>
              <ac:spMk id="8" creationId="{33885F9D-E4BF-F672-DDF4-44DFFD9735D6}"/>
            </ac:spMkLst>
          </pc:spChg>
          <pc:picChg chg="add mod">
            <ac:chgData name="Simon Shaxted" userId="9f9508456a4a5dab" providerId="LiveId" clId="{53DF8D8A-B524-44C4-8F22-7074E8F7CF6C}" dt="2023-09-01T14:25:49.528" v="588" actId="34135"/>
            <ac:picMkLst>
              <pc:docMk/>
              <pc:sldMasterMk cId="612845616" sldId="2147483788"/>
              <pc:sldLayoutMk cId="1383550888" sldId="2147483839"/>
              <ac:picMk id="2" creationId="{3689377B-7C1B-4BF3-F2DC-41DC1D4CDC05}"/>
            </ac:picMkLst>
          </pc:picChg>
        </pc:sldLayoutChg>
        <pc:sldLayoutChg chg="modSp mod">
          <pc:chgData name="Simon Shaxted" userId="9f9508456a4a5dab" providerId="LiveId" clId="{53DF8D8A-B524-44C4-8F22-7074E8F7CF6C}" dt="2023-09-01T15:29:03.319" v="672" actId="29295"/>
          <pc:sldLayoutMkLst>
            <pc:docMk/>
            <pc:sldMasterMk cId="612845616" sldId="2147483788"/>
            <pc:sldLayoutMk cId="2872642523" sldId="2147483848"/>
          </pc:sldLayoutMkLst>
          <pc:picChg chg="mod">
            <ac:chgData name="Simon Shaxted" userId="9f9508456a4a5dab" providerId="LiveId" clId="{53DF8D8A-B524-44C4-8F22-7074E8F7CF6C}" dt="2023-09-01T15:29:03.319" v="672" actId="29295"/>
            <ac:picMkLst>
              <pc:docMk/>
              <pc:sldMasterMk cId="612845616" sldId="2147483788"/>
              <pc:sldLayoutMk cId="2872642523" sldId="2147483848"/>
              <ac:picMk id="14" creationId="{918D24E0-F4FE-CC67-173E-09C53A3EEB45}"/>
            </ac:picMkLst>
          </pc:picChg>
          <pc:picChg chg="mod">
            <ac:chgData name="Simon Shaxted" userId="9f9508456a4a5dab" providerId="LiveId" clId="{53DF8D8A-B524-44C4-8F22-7074E8F7CF6C}" dt="2023-09-01T12:18:04.506" v="383" actId="1076"/>
            <ac:picMkLst>
              <pc:docMk/>
              <pc:sldMasterMk cId="612845616" sldId="2147483788"/>
              <pc:sldLayoutMk cId="2872642523" sldId="2147483848"/>
              <ac:picMk id="16" creationId="{F2546A8D-EF83-B4A0-140A-FD71ACA54524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26:13.657" v="594" actId="34135"/>
          <pc:sldLayoutMkLst>
            <pc:docMk/>
            <pc:sldMasterMk cId="612845616" sldId="2147483788"/>
            <pc:sldLayoutMk cId="2906822884" sldId="2147483849"/>
          </pc:sldLayoutMkLst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4" creationId="{AA695C86-FCFD-70DE-6E83-0770C7910E95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7" creationId="{93BC3E8B-D728-7A8A-040B-418B78B02FEE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21" creationId="{F64DDDAB-0F7C-0FAB-4944-017A7E5DB306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22" creationId="{4DC62648-C709-ABDD-AF61-A264FD3021BF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2:06:33.672" v="361" actId="14861"/>
            <ac:spMkLst>
              <pc:docMk/>
              <pc:sldMasterMk cId="612845616" sldId="2147483788"/>
              <pc:sldLayoutMk cId="2906822884" sldId="2147483849"/>
              <ac:spMk id="24" creationId="{3C13EE68-7ABC-E9FB-07BE-E79E2D495CEA}"/>
            </ac:spMkLst>
          </pc:spChg>
          <pc:picChg chg="add mod">
            <ac:chgData name="Simon Shaxted" userId="9f9508456a4a5dab" providerId="LiveId" clId="{53DF8D8A-B524-44C4-8F22-7074E8F7CF6C}" dt="2023-09-01T14:26:13.657" v="594" actId="34135"/>
            <ac:picMkLst>
              <pc:docMk/>
              <pc:sldMasterMk cId="612845616" sldId="2147483788"/>
              <pc:sldLayoutMk cId="2906822884" sldId="2147483849"/>
              <ac:picMk id="3" creationId="{F6318C74-682B-0B6F-FB91-1E03B7B2405C}"/>
            </ac:picMkLst>
          </pc:picChg>
        </pc:sldLayoutChg>
      </pc:sldMasterChg>
      <pc:sldMasterChg chg="delSp mod modSldLayout">
        <pc:chgData name="Simon Shaxted" userId="9f9508456a4a5dab" providerId="LiveId" clId="{53DF8D8A-B524-44C4-8F22-7074E8F7CF6C}" dt="2023-09-01T15:28:44.648" v="670" actId="29295"/>
        <pc:sldMasterMkLst>
          <pc:docMk/>
          <pc:sldMasterMk cId="989229238" sldId="2147483795"/>
        </pc:sldMasterMkLst>
        <pc:picChg chg="del">
          <ac:chgData name="Simon Shaxted" userId="9f9508456a4a5dab" providerId="LiveId" clId="{53DF8D8A-B524-44C4-8F22-7074E8F7CF6C}" dt="2023-09-01T14:36:58.045" v="601" actId="21"/>
          <ac:picMkLst>
            <pc:docMk/>
            <pc:sldMasterMk cId="989229238" sldId="2147483795"/>
            <ac:picMk id="28" creationId="{37C6E800-B61B-C750-3FA1-CFE3E6AEF636}"/>
          </ac:picMkLst>
        </pc:picChg>
        <pc:sldLayoutChg chg="addSp modSp mod">
          <pc:chgData name="Simon Shaxted" userId="9f9508456a4a5dab" providerId="LiveId" clId="{53DF8D8A-B524-44C4-8F22-7074E8F7CF6C}" dt="2023-09-01T14:37:04.162" v="603" actId="34135"/>
          <pc:sldLayoutMkLst>
            <pc:docMk/>
            <pc:sldMasterMk cId="989229238" sldId="2147483795"/>
            <pc:sldLayoutMk cId="147845027" sldId="2147483796"/>
          </pc:sldLayoutMkLst>
          <pc:spChg chg="mod">
            <ac:chgData name="Simon Shaxted" userId="9f9508456a4a5dab" providerId="LiveId" clId="{53DF8D8A-B524-44C4-8F22-7074E8F7CF6C}" dt="2023-09-01T14:36:05.976" v="597" actId="14861"/>
            <ac:spMkLst>
              <pc:docMk/>
              <pc:sldMasterMk cId="989229238" sldId="2147483795"/>
              <pc:sldLayoutMk cId="147845027" sldId="2147483796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4:36:05.976" v="597" actId="14861"/>
            <ac:spMkLst>
              <pc:docMk/>
              <pc:sldMasterMk cId="989229238" sldId="2147483795"/>
              <pc:sldLayoutMk cId="147845027" sldId="2147483796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4:36:23.209" v="599" actId="14861"/>
            <ac:spMkLst>
              <pc:docMk/>
              <pc:sldMasterMk cId="989229238" sldId="2147483795"/>
              <pc:sldLayoutMk cId="147845027" sldId="2147483796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4:36:27.244" v="600" actId="14861"/>
            <ac:spMkLst>
              <pc:docMk/>
              <pc:sldMasterMk cId="989229238" sldId="2147483795"/>
              <pc:sldLayoutMk cId="147845027" sldId="2147483796"/>
              <ac:spMk id="13" creationId="{E0EB0A2C-C252-86AB-3C0A-E3D12FBDAEEE}"/>
            </ac:spMkLst>
          </pc:spChg>
          <pc:spChg chg="mod">
            <ac:chgData name="Simon Shaxted" userId="9f9508456a4a5dab" providerId="LiveId" clId="{53DF8D8A-B524-44C4-8F22-7074E8F7CF6C}" dt="2023-09-01T14:36:05.976" v="597" actId="14861"/>
            <ac:spMkLst>
              <pc:docMk/>
              <pc:sldMasterMk cId="989229238" sldId="2147483795"/>
              <pc:sldLayoutMk cId="147845027" sldId="2147483796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4:36:05.976" v="597" actId="14861"/>
            <ac:spMkLst>
              <pc:docMk/>
              <pc:sldMasterMk cId="989229238" sldId="2147483795"/>
              <pc:sldLayoutMk cId="147845027" sldId="2147483796"/>
              <ac:spMk id="24" creationId="{3C13EE68-7ABC-E9FB-07BE-E79E2D495CEA}"/>
            </ac:spMkLst>
          </pc:spChg>
          <pc:graphicFrameChg chg="mod">
            <ac:chgData name="Simon Shaxted" userId="9f9508456a4a5dab" providerId="LiveId" clId="{53DF8D8A-B524-44C4-8F22-7074E8F7CF6C}" dt="2023-09-01T14:36:16.371" v="598" actId="14861"/>
            <ac:graphicFrameMkLst>
              <pc:docMk/>
              <pc:sldMasterMk cId="989229238" sldId="2147483795"/>
              <pc:sldLayoutMk cId="147845027" sldId="2147483796"/>
              <ac:graphicFrameMk id="10" creationId="{41AA0765-EC9E-E811-85B7-DA3DD641AAEC}"/>
            </ac:graphicFrameMkLst>
          </pc:graphicFrameChg>
          <pc:picChg chg="add mod">
            <ac:chgData name="Simon Shaxted" userId="9f9508456a4a5dab" providerId="LiveId" clId="{53DF8D8A-B524-44C4-8F22-7074E8F7CF6C}" dt="2023-09-01T14:37:04.162" v="603" actId="34135"/>
            <ac:picMkLst>
              <pc:docMk/>
              <pc:sldMasterMk cId="989229238" sldId="2147483795"/>
              <pc:sldLayoutMk cId="147845027" sldId="2147483796"/>
              <ac:picMk id="3" creationId="{2F9D34FF-D9B7-5713-9656-E2B2541E3CB0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37:10.100" v="605" actId="34135"/>
          <pc:sldLayoutMkLst>
            <pc:docMk/>
            <pc:sldMasterMk cId="989229238" sldId="2147483795"/>
            <pc:sldLayoutMk cId="2827243855" sldId="2147483798"/>
          </pc:sldLayoutMkLst>
          <pc:picChg chg="add mod">
            <ac:chgData name="Simon Shaxted" userId="9f9508456a4a5dab" providerId="LiveId" clId="{53DF8D8A-B524-44C4-8F22-7074E8F7CF6C}" dt="2023-09-01T14:37:10.100" v="605" actId="34135"/>
            <ac:picMkLst>
              <pc:docMk/>
              <pc:sldMasterMk cId="989229238" sldId="2147483795"/>
              <pc:sldLayoutMk cId="2827243855" sldId="2147483798"/>
              <ac:picMk id="3" creationId="{A4E7EF59-AA75-7FC6-4942-EE0FE6E18256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4:37:21.410" v="609" actId="34135"/>
          <pc:sldLayoutMkLst>
            <pc:docMk/>
            <pc:sldMasterMk cId="989229238" sldId="2147483795"/>
            <pc:sldLayoutMk cId="1576189004" sldId="2147483799"/>
          </pc:sldLayoutMkLst>
          <pc:spChg chg="mod">
            <ac:chgData name="Simon Shaxted" userId="9f9508456a4a5dab" providerId="LiveId" clId="{53DF8D8A-B524-44C4-8F22-7074E8F7CF6C}" dt="2023-09-01T11:26:35.532" v="284" actId="20577"/>
            <ac:spMkLst>
              <pc:docMk/>
              <pc:sldMasterMk cId="989229238" sldId="2147483795"/>
              <pc:sldLayoutMk cId="1576189004" sldId="2147483799"/>
              <ac:spMk id="6" creationId="{53693442-5CB7-7CAF-1BEE-1FF158B2935D}"/>
            </ac:spMkLst>
          </pc:spChg>
          <pc:picChg chg="add mod">
            <ac:chgData name="Simon Shaxted" userId="9f9508456a4a5dab" providerId="LiveId" clId="{53DF8D8A-B524-44C4-8F22-7074E8F7CF6C}" dt="2023-09-01T10:29:55.037" v="50"/>
            <ac:picMkLst>
              <pc:docMk/>
              <pc:sldMasterMk cId="989229238" sldId="2147483795"/>
              <pc:sldLayoutMk cId="1576189004" sldId="2147483799"/>
              <ac:picMk id="3" creationId="{4D996F36-F1A5-A36B-22B8-97DE7EB4700E}"/>
            </ac:picMkLst>
          </pc:picChg>
          <pc:picChg chg="add mod">
            <ac:chgData name="Simon Shaxted" userId="9f9508456a4a5dab" providerId="LiveId" clId="{53DF8D8A-B524-44C4-8F22-7074E8F7CF6C}" dt="2023-09-01T10:29:55.037" v="50"/>
            <ac:picMkLst>
              <pc:docMk/>
              <pc:sldMasterMk cId="989229238" sldId="2147483795"/>
              <pc:sldLayoutMk cId="1576189004" sldId="2147483799"/>
              <ac:picMk id="4" creationId="{20F59C40-1155-D455-6870-5669F18E5D4F}"/>
            </ac:picMkLst>
          </pc:picChg>
          <pc:picChg chg="add mod">
            <ac:chgData name="Simon Shaxted" userId="9f9508456a4a5dab" providerId="LiveId" clId="{53DF8D8A-B524-44C4-8F22-7074E8F7CF6C}" dt="2023-09-01T10:29:55.037" v="50"/>
            <ac:picMkLst>
              <pc:docMk/>
              <pc:sldMasterMk cId="989229238" sldId="2147483795"/>
              <pc:sldLayoutMk cId="1576189004" sldId="2147483799"/>
              <ac:picMk id="5" creationId="{6A294B1B-0C10-F08C-B1FA-3F10E424C74F}"/>
            </ac:picMkLst>
          </pc:picChg>
          <pc:picChg chg="add mod">
            <ac:chgData name="Simon Shaxted" userId="9f9508456a4a5dab" providerId="LiveId" clId="{53DF8D8A-B524-44C4-8F22-7074E8F7CF6C}" dt="2023-09-01T14:37:21.410" v="609" actId="34135"/>
            <ac:picMkLst>
              <pc:docMk/>
              <pc:sldMasterMk cId="989229238" sldId="2147483795"/>
              <pc:sldLayoutMk cId="1576189004" sldId="2147483799"/>
              <ac:picMk id="10" creationId="{3F081AA1-5D25-052D-DCA6-FC546960E443}"/>
            </ac:picMkLst>
          </pc:picChg>
          <pc:picChg chg="del">
            <ac:chgData name="Simon Shaxted" userId="9f9508456a4a5dab" providerId="LiveId" clId="{53DF8D8A-B524-44C4-8F22-7074E8F7CF6C}" dt="2023-09-01T10:29:54.584" v="49" actId="478"/>
            <ac:picMkLst>
              <pc:docMk/>
              <pc:sldMasterMk cId="989229238" sldId="2147483795"/>
              <pc:sldLayoutMk cId="1576189004" sldId="2147483799"/>
              <ac:picMk id="18" creationId="{51E1B2E2-EDCC-665E-888B-8CE9A66DC606}"/>
            </ac:picMkLst>
          </pc:picChg>
          <pc:picChg chg="del">
            <ac:chgData name="Simon Shaxted" userId="9f9508456a4a5dab" providerId="LiveId" clId="{53DF8D8A-B524-44C4-8F22-7074E8F7CF6C}" dt="2023-09-01T10:29:54.584" v="49" actId="478"/>
            <ac:picMkLst>
              <pc:docMk/>
              <pc:sldMasterMk cId="989229238" sldId="2147483795"/>
              <pc:sldLayoutMk cId="1576189004" sldId="2147483799"/>
              <ac:picMk id="19" creationId="{9126E01D-6EDC-55CA-C452-F9EE5E824A57}"/>
            </ac:picMkLst>
          </pc:picChg>
          <pc:picChg chg="del">
            <ac:chgData name="Simon Shaxted" userId="9f9508456a4a5dab" providerId="LiveId" clId="{53DF8D8A-B524-44C4-8F22-7074E8F7CF6C}" dt="2023-09-01T10:29:54.584" v="49" actId="478"/>
            <ac:picMkLst>
              <pc:docMk/>
              <pc:sldMasterMk cId="989229238" sldId="2147483795"/>
              <pc:sldLayoutMk cId="1576189004" sldId="2147483799"/>
              <ac:picMk id="20" creationId="{3B94533B-1557-97B4-13ED-1FD5B9A742BF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37:54.547" v="615" actId="14861"/>
          <pc:sldLayoutMkLst>
            <pc:docMk/>
            <pc:sldMasterMk cId="989229238" sldId="2147483795"/>
            <pc:sldLayoutMk cId="2805801312" sldId="2147483801"/>
          </pc:sldLayoutMkLst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4" creationId="{AA695C86-FCFD-70DE-6E83-0770C7910E95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7" creationId="{93BC3E8B-D728-7A8A-040B-418B78B02FEE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21" creationId="{F64DDDAB-0F7C-0FAB-4944-017A7E5DB306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22" creationId="{4DC62648-C709-ABDD-AF61-A264FD3021BF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4:37:54.547" v="615" actId="14861"/>
            <ac:spMkLst>
              <pc:docMk/>
              <pc:sldMasterMk cId="989229238" sldId="2147483795"/>
              <pc:sldLayoutMk cId="2805801312" sldId="2147483801"/>
              <ac:spMk id="24" creationId="{3C13EE68-7ABC-E9FB-07BE-E79E2D495CEA}"/>
            </ac:spMkLst>
          </pc:spChg>
          <pc:picChg chg="add mod">
            <ac:chgData name="Simon Shaxted" userId="9f9508456a4a5dab" providerId="LiveId" clId="{53DF8D8A-B524-44C4-8F22-7074E8F7CF6C}" dt="2023-09-01T14:37:29.380" v="611" actId="34135"/>
            <ac:picMkLst>
              <pc:docMk/>
              <pc:sldMasterMk cId="989229238" sldId="2147483795"/>
              <pc:sldLayoutMk cId="2805801312" sldId="2147483801"/>
              <ac:picMk id="3" creationId="{1DC7132E-C6DE-6C2E-0EFB-0822240EDC81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37:16.078" v="607" actId="34135"/>
          <pc:sldLayoutMkLst>
            <pc:docMk/>
            <pc:sldMasterMk cId="989229238" sldId="2147483795"/>
            <pc:sldLayoutMk cId="4011736060" sldId="2147483840"/>
          </pc:sldLayoutMkLst>
          <pc:spChg chg="mod">
            <ac:chgData name="Simon Shaxted" userId="9f9508456a4a5dab" providerId="LiveId" clId="{53DF8D8A-B524-44C4-8F22-7074E8F7CF6C}" dt="2023-09-01T10:08:47.741" v="5" actId="14861"/>
            <ac:spMkLst>
              <pc:docMk/>
              <pc:sldMasterMk cId="989229238" sldId="2147483795"/>
              <pc:sldLayoutMk cId="4011736060" sldId="2147483840"/>
              <ac:spMk id="3" creationId="{456B6075-92DB-D965-152E-48A422D47AAF}"/>
            </ac:spMkLst>
          </pc:spChg>
          <pc:spChg chg="mod">
            <ac:chgData name="Simon Shaxted" userId="9f9508456a4a5dab" providerId="LiveId" clId="{53DF8D8A-B524-44C4-8F22-7074E8F7CF6C}" dt="2023-09-01T10:08:44.231" v="4" actId="14861"/>
            <ac:spMkLst>
              <pc:docMk/>
              <pc:sldMasterMk cId="989229238" sldId="2147483795"/>
              <pc:sldLayoutMk cId="4011736060" sldId="2147483840"/>
              <ac:spMk id="8" creationId="{33885F9D-E4BF-F672-DDF4-44DFFD9735D6}"/>
            </ac:spMkLst>
          </pc:spChg>
          <pc:picChg chg="add mod">
            <ac:chgData name="Simon Shaxted" userId="9f9508456a4a5dab" providerId="LiveId" clId="{53DF8D8A-B524-44C4-8F22-7074E8F7CF6C}" dt="2023-09-01T14:37:16.078" v="607" actId="34135"/>
            <ac:picMkLst>
              <pc:docMk/>
              <pc:sldMasterMk cId="989229238" sldId="2147483795"/>
              <pc:sldLayoutMk cId="4011736060" sldId="2147483840"/>
              <ac:picMk id="2" creationId="{318C5E63-0E07-6E3E-7743-2949F98C4F8D}"/>
            </ac:picMkLst>
          </pc:picChg>
        </pc:sldLayoutChg>
        <pc:sldLayoutChg chg="modSp mod">
          <pc:chgData name="Simon Shaxted" userId="9f9508456a4a5dab" providerId="LiveId" clId="{53DF8D8A-B524-44C4-8F22-7074E8F7CF6C}" dt="2023-09-01T15:28:44.648" v="670" actId="29295"/>
          <pc:sldLayoutMkLst>
            <pc:docMk/>
            <pc:sldMasterMk cId="989229238" sldId="2147483795"/>
            <pc:sldLayoutMk cId="2103373626" sldId="2147483847"/>
          </pc:sldLayoutMkLst>
          <pc:picChg chg="mod">
            <ac:chgData name="Simon Shaxted" userId="9f9508456a4a5dab" providerId="LiveId" clId="{53DF8D8A-B524-44C4-8F22-7074E8F7CF6C}" dt="2023-09-01T15:28:44.648" v="670" actId="29295"/>
            <ac:picMkLst>
              <pc:docMk/>
              <pc:sldMasterMk cId="989229238" sldId="2147483795"/>
              <pc:sldLayoutMk cId="2103373626" sldId="2147483847"/>
              <ac:picMk id="14" creationId="{918D24E0-F4FE-CC67-173E-09C53A3EEB45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4:37:42.282" v="614" actId="14861"/>
          <pc:sldLayoutMkLst>
            <pc:docMk/>
            <pc:sldMasterMk cId="989229238" sldId="2147483795"/>
            <pc:sldLayoutMk cId="185256091" sldId="2147483850"/>
          </pc:sldLayoutMkLst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2" creationId="{95FBB098-2FAC-5292-7660-2CF848F18AB6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3" creationId="{A004C726-4374-7BA5-2D6B-8709208F7574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4" creationId="{AA695C86-FCFD-70DE-6E83-0770C7910E95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5" creationId="{59D2ECB1-66C2-765B-F8B8-A4BEC93069EA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7" creationId="{93BC3E8B-D728-7A8A-040B-418B78B02FEE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8" creationId="{8ED38122-C257-0EC3-8F95-5FA6AC78AADE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9" creationId="{B8EDA04A-22B4-E36C-D036-E34FEA7CFE0E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10" creationId="{66D783F7-23D5-F102-DE1E-59C915E59497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11" creationId="{0D8067BB-55F1-8B35-1645-A76A02D7085A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12" creationId="{86C1779A-380D-5F2F-8E6F-2A0BA4E9B46E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13" creationId="{08FFF6D9-7BAB-4D22-8C5F-EF2B546BB0AC}"/>
            </ac:spMkLst>
          </pc:spChg>
          <pc:spChg chg="add mod">
            <ac:chgData name="Simon Shaxted" userId="9f9508456a4a5dab" providerId="LiveId" clId="{53DF8D8A-B524-44C4-8F22-7074E8F7CF6C}" dt="2023-09-01T14:37:42.282" v="614" actId="14861"/>
            <ac:spMkLst>
              <pc:docMk/>
              <pc:sldMasterMk cId="989229238" sldId="2147483795"/>
              <pc:sldLayoutMk cId="185256091" sldId="2147483850"/>
              <ac:spMk id="14" creationId="{7E68E607-A610-3D89-C241-B44C2770BEC7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21" creationId="{F64DDDAB-0F7C-0FAB-4944-017A7E5DB306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22" creationId="{4DC62648-C709-ABDD-AF61-A264FD3021BF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23" creationId="{0BC5F5E8-F035-BDE7-8ABC-C6A4B74BB857}"/>
            </ac:spMkLst>
          </pc:spChg>
          <pc:spChg chg="del">
            <ac:chgData name="Simon Shaxted" userId="9f9508456a4a5dab" providerId="LiveId" clId="{53DF8D8A-B524-44C4-8F22-7074E8F7CF6C}" dt="2023-09-01T10:43:55.070" v="260" actId="478"/>
            <ac:spMkLst>
              <pc:docMk/>
              <pc:sldMasterMk cId="989229238" sldId="2147483795"/>
              <pc:sldLayoutMk cId="185256091" sldId="2147483850"/>
              <ac:spMk id="24" creationId="{3C13EE68-7ABC-E9FB-07BE-E79E2D495CEA}"/>
            </ac:spMkLst>
          </pc:spChg>
          <pc:picChg chg="add mod">
            <ac:chgData name="Simon Shaxted" userId="9f9508456a4a5dab" providerId="LiveId" clId="{53DF8D8A-B524-44C4-8F22-7074E8F7CF6C}" dt="2023-09-01T14:37:35.681" v="613" actId="34135"/>
            <ac:picMkLst>
              <pc:docMk/>
              <pc:sldMasterMk cId="989229238" sldId="2147483795"/>
              <pc:sldLayoutMk cId="185256091" sldId="2147483850"/>
              <ac:picMk id="15" creationId="{1FE00936-BC12-9AF2-6C9B-3C8009762B51}"/>
            </ac:picMkLst>
          </pc:picChg>
        </pc:sldLayoutChg>
      </pc:sldMasterChg>
      <pc:sldMasterChg chg="delSp mod addSldLayout modSldLayout">
        <pc:chgData name="Simon Shaxted" userId="9f9508456a4a5dab" providerId="LiveId" clId="{53DF8D8A-B524-44C4-8F22-7074E8F7CF6C}" dt="2023-09-01T15:28:18.583" v="668" actId="29295"/>
        <pc:sldMasterMkLst>
          <pc:docMk/>
          <pc:sldMasterMk cId="1822677408" sldId="2147483802"/>
        </pc:sldMasterMkLst>
        <pc:picChg chg="del">
          <ac:chgData name="Simon Shaxted" userId="9f9508456a4a5dab" providerId="LiveId" clId="{53DF8D8A-B524-44C4-8F22-7074E8F7CF6C}" dt="2023-09-01T14:40:17.164" v="627" actId="21"/>
          <ac:picMkLst>
            <pc:docMk/>
            <pc:sldMasterMk cId="1822677408" sldId="2147483802"/>
            <ac:picMk id="28" creationId="{37C6E800-B61B-C750-3FA1-CFE3E6AEF636}"/>
          </ac:picMkLst>
        </pc:picChg>
        <pc:sldLayoutChg chg="addSp modSp mod">
          <pc:chgData name="Simon Shaxted" userId="9f9508456a4a5dab" providerId="LiveId" clId="{53DF8D8A-B524-44C4-8F22-7074E8F7CF6C}" dt="2023-09-01T14:40:22.365" v="629" actId="34135"/>
          <pc:sldLayoutMkLst>
            <pc:docMk/>
            <pc:sldMasterMk cId="1822677408" sldId="2147483802"/>
            <pc:sldLayoutMk cId="4259803963" sldId="2147483803"/>
          </pc:sldLayoutMkLst>
          <pc:spChg chg="mod">
            <ac:chgData name="Simon Shaxted" userId="9f9508456a4a5dab" providerId="LiveId" clId="{53DF8D8A-B524-44C4-8F22-7074E8F7CF6C}" dt="2023-09-01T14:39:13.222" v="619" actId="14861"/>
            <ac:spMkLst>
              <pc:docMk/>
              <pc:sldMasterMk cId="1822677408" sldId="2147483802"/>
              <pc:sldLayoutMk cId="4259803963" sldId="2147483803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4:39:13.222" v="619" actId="14861"/>
            <ac:spMkLst>
              <pc:docMk/>
              <pc:sldMasterMk cId="1822677408" sldId="2147483802"/>
              <pc:sldLayoutMk cId="4259803963" sldId="2147483803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4:39:27.336" v="621" actId="14861"/>
            <ac:spMkLst>
              <pc:docMk/>
              <pc:sldMasterMk cId="1822677408" sldId="2147483802"/>
              <pc:sldLayoutMk cId="4259803963" sldId="2147483803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4:39:30.527" v="622" actId="14861"/>
            <ac:spMkLst>
              <pc:docMk/>
              <pc:sldMasterMk cId="1822677408" sldId="2147483802"/>
              <pc:sldLayoutMk cId="4259803963" sldId="2147483803"/>
              <ac:spMk id="13" creationId="{E0EB0A2C-C252-86AB-3C0A-E3D12FBDAEEE}"/>
            </ac:spMkLst>
          </pc:spChg>
          <pc:spChg chg="mod">
            <ac:chgData name="Simon Shaxted" userId="9f9508456a4a5dab" providerId="LiveId" clId="{53DF8D8A-B524-44C4-8F22-7074E8F7CF6C}" dt="2023-09-01T14:39:13.222" v="619" actId="14861"/>
            <ac:spMkLst>
              <pc:docMk/>
              <pc:sldMasterMk cId="1822677408" sldId="2147483802"/>
              <pc:sldLayoutMk cId="4259803963" sldId="2147483803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4:39:13.222" v="619" actId="14861"/>
            <ac:spMkLst>
              <pc:docMk/>
              <pc:sldMasterMk cId="1822677408" sldId="2147483802"/>
              <pc:sldLayoutMk cId="4259803963" sldId="2147483803"/>
              <ac:spMk id="24" creationId="{3C13EE68-7ABC-E9FB-07BE-E79E2D495CEA}"/>
            </ac:spMkLst>
          </pc:spChg>
          <pc:graphicFrameChg chg="mod">
            <ac:chgData name="Simon Shaxted" userId="9f9508456a4a5dab" providerId="LiveId" clId="{53DF8D8A-B524-44C4-8F22-7074E8F7CF6C}" dt="2023-09-01T14:39:21.398" v="620" actId="14861"/>
            <ac:graphicFrameMkLst>
              <pc:docMk/>
              <pc:sldMasterMk cId="1822677408" sldId="2147483802"/>
              <pc:sldLayoutMk cId="4259803963" sldId="2147483803"/>
              <ac:graphicFrameMk id="10" creationId="{41AA0765-EC9E-E811-85B7-DA3DD641AAEC}"/>
            </ac:graphicFrameMkLst>
          </pc:graphicFrameChg>
          <pc:picChg chg="add mod">
            <ac:chgData name="Simon Shaxted" userId="9f9508456a4a5dab" providerId="LiveId" clId="{53DF8D8A-B524-44C4-8F22-7074E8F7CF6C}" dt="2023-09-01T14:40:22.365" v="629" actId="34135"/>
            <ac:picMkLst>
              <pc:docMk/>
              <pc:sldMasterMk cId="1822677408" sldId="2147483802"/>
              <pc:sldLayoutMk cId="4259803963" sldId="2147483803"/>
              <ac:picMk id="3" creationId="{306E91C1-5381-EB2E-4508-AD026CF24D25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40:27.924" v="631" actId="34135"/>
          <pc:sldLayoutMkLst>
            <pc:docMk/>
            <pc:sldMasterMk cId="1822677408" sldId="2147483802"/>
            <pc:sldLayoutMk cId="1732325855" sldId="2147483805"/>
          </pc:sldLayoutMkLst>
          <pc:picChg chg="add mod">
            <ac:chgData name="Simon Shaxted" userId="9f9508456a4a5dab" providerId="LiveId" clId="{53DF8D8A-B524-44C4-8F22-7074E8F7CF6C}" dt="2023-09-01T14:40:27.924" v="631" actId="34135"/>
            <ac:picMkLst>
              <pc:docMk/>
              <pc:sldMasterMk cId="1822677408" sldId="2147483802"/>
              <pc:sldLayoutMk cId="1732325855" sldId="2147483805"/>
              <ac:picMk id="3" creationId="{951CAE00-F140-3BBA-3777-30A966806777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4:40:38.596" v="635" actId="34135"/>
          <pc:sldLayoutMkLst>
            <pc:docMk/>
            <pc:sldMasterMk cId="1822677408" sldId="2147483802"/>
            <pc:sldLayoutMk cId="949716115" sldId="2147483806"/>
          </pc:sldLayoutMkLst>
          <pc:spChg chg="mod">
            <ac:chgData name="Simon Shaxted" userId="9f9508456a4a5dab" providerId="LiveId" clId="{53DF8D8A-B524-44C4-8F22-7074E8F7CF6C}" dt="2023-09-01T11:26:43.813" v="292" actId="20577"/>
            <ac:spMkLst>
              <pc:docMk/>
              <pc:sldMasterMk cId="1822677408" sldId="2147483802"/>
              <pc:sldLayoutMk cId="949716115" sldId="2147483806"/>
              <ac:spMk id="6" creationId="{53693442-5CB7-7CAF-1BEE-1FF158B2935D}"/>
            </ac:spMkLst>
          </pc:spChg>
          <pc:picChg chg="add mod">
            <ac:chgData name="Simon Shaxted" userId="9f9508456a4a5dab" providerId="LiveId" clId="{53DF8D8A-B524-44C4-8F22-7074E8F7CF6C}" dt="2023-09-01T10:30:03.111" v="52"/>
            <ac:picMkLst>
              <pc:docMk/>
              <pc:sldMasterMk cId="1822677408" sldId="2147483802"/>
              <pc:sldLayoutMk cId="949716115" sldId="2147483806"/>
              <ac:picMk id="3" creationId="{D944ED25-E2C3-1DE7-82FF-F049F688B88D}"/>
            </ac:picMkLst>
          </pc:picChg>
          <pc:picChg chg="add mod">
            <ac:chgData name="Simon Shaxted" userId="9f9508456a4a5dab" providerId="LiveId" clId="{53DF8D8A-B524-44C4-8F22-7074E8F7CF6C}" dt="2023-09-01T10:30:03.111" v="52"/>
            <ac:picMkLst>
              <pc:docMk/>
              <pc:sldMasterMk cId="1822677408" sldId="2147483802"/>
              <pc:sldLayoutMk cId="949716115" sldId="2147483806"/>
              <ac:picMk id="4" creationId="{487E20A6-83B0-8B9A-9362-550CDCF2EB18}"/>
            </ac:picMkLst>
          </pc:picChg>
          <pc:picChg chg="add mod">
            <ac:chgData name="Simon Shaxted" userId="9f9508456a4a5dab" providerId="LiveId" clId="{53DF8D8A-B524-44C4-8F22-7074E8F7CF6C}" dt="2023-09-01T10:30:03.111" v="52"/>
            <ac:picMkLst>
              <pc:docMk/>
              <pc:sldMasterMk cId="1822677408" sldId="2147483802"/>
              <pc:sldLayoutMk cId="949716115" sldId="2147483806"/>
              <ac:picMk id="5" creationId="{FD202995-4202-EDDB-BAC2-17ECDD001D66}"/>
            </ac:picMkLst>
          </pc:picChg>
          <pc:picChg chg="add mod">
            <ac:chgData name="Simon Shaxted" userId="9f9508456a4a5dab" providerId="LiveId" clId="{53DF8D8A-B524-44C4-8F22-7074E8F7CF6C}" dt="2023-09-01T14:40:38.596" v="635" actId="34135"/>
            <ac:picMkLst>
              <pc:docMk/>
              <pc:sldMasterMk cId="1822677408" sldId="2147483802"/>
              <pc:sldLayoutMk cId="949716115" sldId="2147483806"/>
              <ac:picMk id="10" creationId="{50B2DAEF-BA6A-DA59-632C-E484C68C46BD}"/>
            </ac:picMkLst>
          </pc:picChg>
          <pc:picChg chg="del">
            <ac:chgData name="Simon Shaxted" userId="9f9508456a4a5dab" providerId="LiveId" clId="{53DF8D8A-B524-44C4-8F22-7074E8F7CF6C}" dt="2023-09-01T10:30:02.600" v="51" actId="478"/>
            <ac:picMkLst>
              <pc:docMk/>
              <pc:sldMasterMk cId="1822677408" sldId="2147483802"/>
              <pc:sldLayoutMk cId="949716115" sldId="2147483806"/>
              <ac:picMk id="18" creationId="{51E1B2E2-EDCC-665E-888B-8CE9A66DC606}"/>
            </ac:picMkLst>
          </pc:picChg>
          <pc:picChg chg="del">
            <ac:chgData name="Simon Shaxted" userId="9f9508456a4a5dab" providerId="LiveId" clId="{53DF8D8A-B524-44C4-8F22-7074E8F7CF6C}" dt="2023-09-01T10:30:02.600" v="51" actId="478"/>
            <ac:picMkLst>
              <pc:docMk/>
              <pc:sldMasterMk cId="1822677408" sldId="2147483802"/>
              <pc:sldLayoutMk cId="949716115" sldId="2147483806"/>
              <ac:picMk id="19" creationId="{9126E01D-6EDC-55CA-C452-F9EE5E824A57}"/>
            </ac:picMkLst>
          </pc:picChg>
          <pc:picChg chg="del">
            <ac:chgData name="Simon Shaxted" userId="9f9508456a4a5dab" providerId="LiveId" clId="{53DF8D8A-B524-44C4-8F22-7074E8F7CF6C}" dt="2023-09-01T10:30:02.600" v="51" actId="478"/>
            <ac:picMkLst>
              <pc:docMk/>
              <pc:sldMasterMk cId="1822677408" sldId="2147483802"/>
              <pc:sldLayoutMk cId="949716115" sldId="2147483806"/>
              <ac:picMk id="20" creationId="{3B94533B-1557-97B4-13ED-1FD5B9A742BF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40:45.718" v="637" actId="34135"/>
          <pc:sldLayoutMkLst>
            <pc:docMk/>
            <pc:sldMasterMk cId="1822677408" sldId="2147483802"/>
            <pc:sldLayoutMk cId="2879832076" sldId="2147483808"/>
          </pc:sldLayoutMkLst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4" creationId="{AA695C86-FCFD-70DE-6E83-0770C7910E95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7" creationId="{93BC3E8B-D728-7A8A-040B-418B78B02FEE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21" creationId="{F64DDDAB-0F7C-0FAB-4944-017A7E5DB306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22" creationId="{4DC62648-C709-ABDD-AF61-A264FD3021BF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4:39:58.627" v="625" actId="14861"/>
            <ac:spMkLst>
              <pc:docMk/>
              <pc:sldMasterMk cId="1822677408" sldId="2147483802"/>
              <pc:sldLayoutMk cId="2879832076" sldId="2147483808"/>
              <ac:spMk id="24" creationId="{3C13EE68-7ABC-E9FB-07BE-E79E2D495CEA}"/>
            </ac:spMkLst>
          </pc:spChg>
          <pc:picChg chg="add mod">
            <ac:chgData name="Simon Shaxted" userId="9f9508456a4a5dab" providerId="LiveId" clId="{53DF8D8A-B524-44C4-8F22-7074E8F7CF6C}" dt="2023-09-01T14:40:45.718" v="637" actId="34135"/>
            <ac:picMkLst>
              <pc:docMk/>
              <pc:sldMasterMk cId="1822677408" sldId="2147483802"/>
              <pc:sldLayoutMk cId="2879832076" sldId="2147483808"/>
              <ac:picMk id="3" creationId="{821CD6FA-5DE6-221A-A8CA-9A82810394DE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40:33.836" v="633" actId="34135"/>
          <pc:sldLayoutMkLst>
            <pc:docMk/>
            <pc:sldMasterMk cId="1822677408" sldId="2147483802"/>
            <pc:sldLayoutMk cId="3824379294" sldId="2147483841"/>
          </pc:sldLayoutMkLst>
          <pc:spChg chg="mod">
            <ac:chgData name="Simon Shaxted" userId="9f9508456a4a5dab" providerId="LiveId" clId="{53DF8D8A-B524-44C4-8F22-7074E8F7CF6C}" dt="2023-09-01T14:39:41.794" v="623" actId="14861"/>
            <ac:spMkLst>
              <pc:docMk/>
              <pc:sldMasterMk cId="1822677408" sldId="2147483802"/>
              <pc:sldLayoutMk cId="3824379294" sldId="2147483841"/>
              <ac:spMk id="3" creationId="{456B6075-92DB-D965-152E-48A422D47AAF}"/>
            </ac:spMkLst>
          </pc:spChg>
          <pc:spChg chg="mod">
            <ac:chgData name="Simon Shaxted" userId="9f9508456a4a5dab" providerId="LiveId" clId="{53DF8D8A-B524-44C4-8F22-7074E8F7CF6C}" dt="2023-09-01T14:39:45.442" v="624" actId="14861"/>
            <ac:spMkLst>
              <pc:docMk/>
              <pc:sldMasterMk cId="1822677408" sldId="2147483802"/>
              <pc:sldLayoutMk cId="3824379294" sldId="2147483841"/>
              <ac:spMk id="8" creationId="{33885F9D-E4BF-F672-DDF4-44DFFD9735D6}"/>
            </ac:spMkLst>
          </pc:spChg>
          <pc:picChg chg="add mod">
            <ac:chgData name="Simon Shaxted" userId="9f9508456a4a5dab" providerId="LiveId" clId="{53DF8D8A-B524-44C4-8F22-7074E8F7CF6C}" dt="2023-09-01T14:40:33.836" v="633" actId="34135"/>
            <ac:picMkLst>
              <pc:docMk/>
              <pc:sldMasterMk cId="1822677408" sldId="2147483802"/>
              <pc:sldLayoutMk cId="3824379294" sldId="2147483841"/>
              <ac:picMk id="2" creationId="{8DDE9693-6A3D-8685-E5D1-2E3F113DA292}"/>
            </ac:picMkLst>
          </pc:picChg>
        </pc:sldLayoutChg>
        <pc:sldLayoutChg chg="addSp modSp mod">
          <pc:chgData name="Simon Shaxted" userId="9f9508456a4a5dab" providerId="LiveId" clId="{53DF8D8A-B524-44C4-8F22-7074E8F7CF6C}" dt="2023-09-01T14:40:50.268" v="639" actId="34135"/>
          <pc:sldLayoutMkLst>
            <pc:docMk/>
            <pc:sldMasterMk cId="1822677408" sldId="2147483802"/>
            <pc:sldLayoutMk cId="1453655768" sldId="2147483851"/>
          </pc:sldLayoutMkLst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3" creationId="{A004C726-4374-7BA5-2D6B-8709208F7574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8" creationId="{8ED38122-C257-0EC3-8F95-5FA6AC78AADE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9" creationId="{B8EDA04A-22B4-E36C-D036-E34FEA7CFE0E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10" creationId="{66D783F7-23D5-F102-DE1E-59C915E59497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11" creationId="{0D8067BB-55F1-8B35-1645-A76A02D7085A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12" creationId="{86C1779A-380D-5F2F-8E6F-2A0BA4E9B46E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13" creationId="{08FFF6D9-7BAB-4D22-8C5F-EF2B546BB0AC}"/>
            </ac:spMkLst>
          </pc:spChg>
          <pc:spChg chg="mod">
            <ac:chgData name="Simon Shaxted" userId="9f9508456a4a5dab" providerId="LiveId" clId="{53DF8D8A-B524-44C4-8F22-7074E8F7CF6C}" dt="2023-09-01T14:40:06.805" v="626" actId="14861"/>
            <ac:spMkLst>
              <pc:docMk/>
              <pc:sldMasterMk cId="1822677408" sldId="2147483802"/>
              <pc:sldLayoutMk cId="1453655768" sldId="2147483851"/>
              <ac:spMk id="14" creationId="{7E68E607-A610-3D89-C241-B44C2770BEC7}"/>
            </ac:spMkLst>
          </pc:spChg>
          <pc:picChg chg="add mod">
            <ac:chgData name="Simon Shaxted" userId="9f9508456a4a5dab" providerId="LiveId" clId="{53DF8D8A-B524-44C4-8F22-7074E8F7CF6C}" dt="2023-09-01T14:40:50.268" v="639" actId="34135"/>
            <ac:picMkLst>
              <pc:docMk/>
              <pc:sldMasterMk cId="1822677408" sldId="2147483802"/>
              <pc:sldLayoutMk cId="1453655768" sldId="2147483851"/>
              <ac:picMk id="2" creationId="{CAB8F17A-0468-0E9A-E401-F48096F0F3FA}"/>
            </ac:picMkLst>
          </pc:picChg>
        </pc:sldLayoutChg>
        <pc:sldLayoutChg chg="addSp delSp modSp add mod modTransition">
          <pc:chgData name="Simon Shaxted" userId="9f9508456a4a5dab" providerId="LiveId" clId="{53DF8D8A-B524-44C4-8F22-7074E8F7CF6C}" dt="2023-09-01T15:28:18.583" v="668" actId="29295"/>
          <pc:sldLayoutMkLst>
            <pc:docMk/>
            <pc:sldMasterMk cId="1822677408" sldId="2147483802"/>
            <pc:sldLayoutMk cId="1406844746" sldId="2147483852"/>
          </pc:sldLayoutMkLst>
          <pc:spChg chg="add mod">
            <ac:chgData name="Simon Shaxted" userId="9f9508456a4a5dab" providerId="LiveId" clId="{53DF8D8A-B524-44C4-8F22-7074E8F7CF6C}" dt="2023-09-01T14:42:23.019" v="645"/>
            <ac:spMkLst>
              <pc:docMk/>
              <pc:sldMasterMk cId="1822677408" sldId="2147483802"/>
              <pc:sldLayoutMk cId="1406844746" sldId="2147483852"/>
              <ac:spMk id="2" creationId="{7BF4475B-25AF-DD24-F2E3-F42166E975C2}"/>
            </ac:spMkLst>
          </pc:spChg>
          <pc:spChg chg="del">
            <ac:chgData name="Simon Shaxted" userId="9f9508456a4a5dab" providerId="LiveId" clId="{53DF8D8A-B524-44C4-8F22-7074E8F7CF6C}" dt="2023-09-01T14:42:18.031" v="643" actId="478"/>
            <ac:spMkLst>
              <pc:docMk/>
              <pc:sldMasterMk cId="1822677408" sldId="2147483802"/>
              <pc:sldLayoutMk cId="1406844746" sldId="2147483852"/>
              <ac:spMk id="3" creationId="{C618C705-7F60-42D6-24D2-3D32741AB01D}"/>
            </ac:spMkLst>
          </pc:spChg>
          <pc:spChg chg="add mod">
            <ac:chgData name="Simon Shaxted" userId="9f9508456a4a5dab" providerId="LiveId" clId="{53DF8D8A-B524-44C4-8F22-7074E8F7CF6C}" dt="2023-09-01T14:42:23.019" v="645"/>
            <ac:spMkLst>
              <pc:docMk/>
              <pc:sldMasterMk cId="1822677408" sldId="2147483802"/>
              <pc:sldLayoutMk cId="1406844746" sldId="2147483852"/>
              <ac:spMk id="4" creationId="{DA5F83C6-0CE6-C726-6568-FC726843DD55}"/>
            </ac:spMkLst>
          </pc:spChg>
          <pc:spChg chg="del">
            <ac:chgData name="Simon Shaxted" userId="9f9508456a4a5dab" providerId="LiveId" clId="{53DF8D8A-B524-44C4-8F22-7074E8F7CF6C}" dt="2023-09-01T14:42:21.851" v="644" actId="478"/>
            <ac:spMkLst>
              <pc:docMk/>
              <pc:sldMasterMk cId="1822677408" sldId="2147483802"/>
              <pc:sldLayoutMk cId="1406844746" sldId="2147483852"/>
              <ac:spMk id="7" creationId="{E5C8966E-149D-0F39-76BB-98AC1B5FEBFB}"/>
            </ac:spMkLst>
          </pc:spChg>
          <pc:spChg chg="del">
            <ac:chgData name="Simon Shaxted" userId="9f9508456a4a5dab" providerId="LiveId" clId="{53DF8D8A-B524-44C4-8F22-7074E8F7CF6C}" dt="2023-09-01T14:42:21.851" v="644" actId="478"/>
            <ac:spMkLst>
              <pc:docMk/>
              <pc:sldMasterMk cId="1822677408" sldId="2147483802"/>
              <pc:sldLayoutMk cId="1406844746" sldId="2147483852"/>
              <ac:spMk id="8" creationId="{F7AB3059-02E6-B594-9C1D-2AB2EC82FB32}"/>
            </ac:spMkLst>
          </pc:spChg>
          <pc:spChg chg="del">
            <ac:chgData name="Simon Shaxted" userId="9f9508456a4a5dab" providerId="LiveId" clId="{53DF8D8A-B524-44C4-8F22-7074E8F7CF6C}" dt="2023-09-01T14:42:21.851" v="644" actId="478"/>
            <ac:spMkLst>
              <pc:docMk/>
              <pc:sldMasterMk cId="1822677408" sldId="2147483802"/>
              <pc:sldLayoutMk cId="1406844746" sldId="2147483852"/>
              <ac:spMk id="9" creationId="{407A9BDE-01A9-23EC-3784-84EA727D19F9}"/>
            </ac:spMkLst>
          </pc:spChg>
          <pc:spChg chg="del">
            <ac:chgData name="Simon Shaxted" userId="9f9508456a4a5dab" providerId="LiveId" clId="{53DF8D8A-B524-44C4-8F22-7074E8F7CF6C}" dt="2023-09-01T14:42:18.031" v="643" actId="478"/>
            <ac:spMkLst>
              <pc:docMk/>
              <pc:sldMasterMk cId="1822677408" sldId="2147483802"/>
              <pc:sldLayoutMk cId="1406844746" sldId="2147483852"/>
              <ac:spMk id="10" creationId="{5FDB2CF2-613C-2CED-63E4-6821B512DF2B}"/>
            </ac:spMkLst>
          </pc:spChg>
          <pc:picChg chg="mod">
            <ac:chgData name="Simon Shaxted" userId="9f9508456a4a5dab" providerId="LiveId" clId="{53DF8D8A-B524-44C4-8F22-7074E8F7CF6C}" dt="2023-09-01T15:28:18.583" v="668" actId="29295"/>
            <ac:picMkLst>
              <pc:docMk/>
              <pc:sldMasterMk cId="1822677408" sldId="2147483802"/>
              <pc:sldLayoutMk cId="1406844746" sldId="2147483852"/>
              <ac:picMk id="14" creationId="{918D24E0-F4FE-CC67-173E-09C53A3EEB45}"/>
            </ac:picMkLst>
          </pc:picChg>
        </pc:sldLayoutChg>
      </pc:sldMasterChg>
      <pc:sldMasterChg chg="setBg delSldLayout modSldLayout">
        <pc:chgData name="Simon Shaxted" userId="9f9508456a4a5dab" providerId="LiveId" clId="{53DF8D8A-B524-44C4-8F22-7074E8F7CF6C}" dt="2023-09-01T15:42:50.980" v="835"/>
        <pc:sldMasterMkLst>
          <pc:docMk/>
          <pc:sldMasterMk cId="3147357156" sldId="2147483809"/>
        </pc:sldMasterMkLst>
        <pc:sldLayoutChg chg="modSp mod setBg">
          <pc:chgData name="Simon Shaxted" userId="9f9508456a4a5dab" providerId="LiveId" clId="{53DF8D8A-B524-44C4-8F22-7074E8F7CF6C}" dt="2023-09-01T15:42:43.868" v="826"/>
          <pc:sldLayoutMkLst>
            <pc:docMk/>
            <pc:sldMasterMk cId="3147357156" sldId="2147483809"/>
            <pc:sldLayoutMk cId="2835410433" sldId="2147483810"/>
          </pc:sldLayoutMkLst>
          <pc:spChg chg="mod">
            <ac:chgData name="Simon Shaxted" userId="9f9508456a4a5dab" providerId="LiveId" clId="{53DF8D8A-B524-44C4-8F22-7074E8F7CF6C}" dt="2023-09-01T15:31:34.707" v="680" actId="14861"/>
            <ac:spMkLst>
              <pc:docMk/>
              <pc:sldMasterMk cId="3147357156" sldId="2147483809"/>
              <pc:sldLayoutMk cId="2835410433" sldId="2147483810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5:31:34.707" v="680" actId="14861"/>
            <ac:spMkLst>
              <pc:docMk/>
              <pc:sldMasterMk cId="3147357156" sldId="2147483809"/>
              <pc:sldLayoutMk cId="2835410433" sldId="2147483810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5:31:16.349" v="679" actId="14861"/>
            <ac:spMkLst>
              <pc:docMk/>
              <pc:sldMasterMk cId="3147357156" sldId="2147483809"/>
              <pc:sldLayoutMk cId="2835410433" sldId="2147483810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5:31:08.713" v="678" actId="14861"/>
            <ac:spMkLst>
              <pc:docMk/>
              <pc:sldMasterMk cId="3147357156" sldId="2147483809"/>
              <pc:sldLayoutMk cId="2835410433" sldId="2147483810"/>
              <ac:spMk id="13" creationId="{E0EB0A2C-C252-86AB-3C0A-E3D12FBDAEEE}"/>
            </ac:spMkLst>
          </pc:spChg>
          <pc:spChg chg="mod">
            <ac:chgData name="Simon Shaxted" userId="9f9508456a4a5dab" providerId="LiveId" clId="{53DF8D8A-B524-44C4-8F22-7074E8F7CF6C}" dt="2023-09-01T15:31:34.707" v="680" actId="14861"/>
            <ac:spMkLst>
              <pc:docMk/>
              <pc:sldMasterMk cId="3147357156" sldId="2147483809"/>
              <pc:sldLayoutMk cId="2835410433" sldId="2147483810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5:31:34.707" v="680" actId="14861"/>
            <ac:spMkLst>
              <pc:docMk/>
              <pc:sldMasterMk cId="3147357156" sldId="2147483809"/>
              <pc:sldLayoutMk cId="2835410433" sldId="2147483810"/>
              <ac:spMk id="24" creationId="{3C13EE68-7ABC-E9FB-07BE-E79E2D495CEA}"/>
            </ac:spMkLst>
          </pc:spChg>
          <pc:graphicFrameChg chg="mod">
            <ac:chgData name="Simon Shaxted" userId="9f9508456a4a5dab" providerId="LiveId" clId="{53DF8D8A-B524-44C4-8F22-7074E8F7CF6C}" dt="2023-09-01T15:31:03.133" v="677" actId="14861"/>
            <ac:graphicFrameMkLst>
              <pc:docMk/>
              <pc:sldMasterMk cId="3147357156" sldId="2147483809"/>
              <pc:sldLayoutMk cId="2835410433" sldId="2147483810"/>
              <ac:graphicFrameMk id="10" creationId="{41AA0765-EC9E-E811-85B7-DA3DD641AAEC}"/>
            </ac:graphicFrameMkLst>
          </pc:graphicFrameChg>
        </pc:sldLayoutChg>
        <pc:sldLayoutChg chg="modSp mod setBg">
          <pc:chgData name="Simon Shaxted" userId="9f9508456a4a5dab" providerId="LiveId" clId="{53DF8D8A-B524-44C4-8F22-7074E8F7CF6C}" dt="2023-09-01T15:32:04.582" v="683" actId="14861"/>
          <pc:sldLayoutMkLst>
            <pc:docMk/>
            <pc:sldMasterMk cId="3147357156" sldId="2147483809"/>
            <pc:sldLayoutMk cId="1846589417" sldId="2147483811"/>
          </pc:sldLayoutMkLst>
          <pc:spChg chg="mod">
            <ac:chgData name="Simon Shaxted" userId="9f9508456a4a5dab" providerId="LiveId" clId="{53DF8D8A-B524-44C4-8F22-7074E8F7CF6C}" dt="2023-09-01T15:32:04.582" v="683" actId="14861"/>
            <ac:spMkLst>
              <pc:docMk/>
              <pc:sldMasterMk cId="3147357156" sldId="2147483809"/>
              <pc:sldLayoutMk cId="1846589417" sldId="2147483811"/>
              <ac:spMk id="12" creationId="{0E26B0A7-B47F-0E4D-1436-9C2CFB97CE89}"/>
            </ac:spMkLst>
          </pc:spChg>
          <pc:spChg chg="mod">
            <ac:chgData name="Simon Shaxted" userId="9f9508456a4a5dab" providerId="LiveId" clId="{53DF8D8A-B524-44C4-8F22-7074E8F7CF6C}" dt="2023-09-01T15:31:56.594" v="682" actId="14861"/>
            <ac:spMkLst>
              <pc:docMk/>
              <pc:sldMasterMk cId="3147357156" sldId="2147483809"/>
              <pc:sldLayoutMk cId="1846589417" sldId="2147483811"/>
              <ac:spMk id="13" creationId="{E0EB0A2C-C252-86AB-3C0A-E3D12FBDAEEE}"/>
            </ac:spMkLst>
          </pc:spChg>
          <pc:graphicFrameChg chg="mod">
            <ac:chgData name="Simon Shaxted" userId="9f9508456a4a5dab" providerId="LiveId" clId="{53DF8D8A-B524-44C4-8F22-7074E8F7CF6C}" dt="2023-09-01T15:31:48.016" v="681" actId="14861"/>
            <ac:graphicFrameMkLst>
              <pc:docMk/>
              <pc:sldMasterMk cId="3147357156" sldId="2147483809"/>
              <pc:sldLayoutMk cId="1846589417" sldId="2147483811"/>
              <ac:graphicFrameMk id="10" creationId="{41AA0765-EC9E-E811-85B7-DA3DD641AAEC}"/>
            </ac:graphicFrameMkLst>
          </pc:graphicFrameChg>
        </pc:sldLayoutChg>
        <pc:sldLayoutChg chg="setBg">
          <pc:chgData name="Simon Shaxted" userId="9f9508456a4a5dab" providerId="LiveId" clId="{53DF8D8A-B524-44C4-8F22-7074E8F7CF6C}" dt="2023-09-01T12:09:25.621" v="366"/>
          <pc:sldLayoutMkLst>
            <pc:docMk/>
            <pc:sldMasterMk cId="3147357156" sldId="2147483809"/>
            <pc:sldLayoutMk cId="1167251616" sldId="2147483812"/>
          </pc:sldLayoutMkLst>
        </pc:sldLayoutChg>
        <pc:sldLayoutChg chg="addSp delSp modSp mod setBg">
          <pc:chgData name="Simon Shaxted" userId="9f9508456a4a5dab" providerId="LiveId" clId="{53DF8D8A-B524-44C4-8F22-7074E8F7CF6C}" dt="2023-09-01T12:09:25.621" v="366"/>
          <pc:sldLayoutMkLst>
            <pc:docMk/>
            <pc:sldMasterMk cId="3147357156" sldId="2147483809"/>
            <pc:sldLayoutMk cId="3506582601" sldId="2147483813"/>
          </pc:sldLayoutMkLst>
          <pc:spChg chg="mod">
            <ac:chgData name="Simon Shaxted" userId="9f9508456a4a5dab" providerId="LiveId" clId="{53DF8D8A-B524-44C4-8F22-7074E8F7CF6C}" dt="2023-09-01T11:26:59.433" v="297" actId="20577"/>
            <ac:spMkLst>
              <pc:docMk/>
              <pc:sldMasterMk cId="3147357156" sldId="2147483809"/>
              <pc:sldLayoutMk cId="3506582601" sldId="2147483813"/>
              <ac:spMk id="6" creationId="{53693442-5CB7-7CAF-1BEE-1FF158B2935D}"/>
            </ac:spMkLst>
          </pc:spChg>
          <pc:picChg chg="add mod">
            <ac:chgData name="Simon Shaxted" userId="9f9508456a4a5dab" providerId="LiveId" clId="{53DF8D8A-B524-44C4-8F22-7074E8F7CF6C}" dt="2023-09-01T10:30:11.781" v="54"/>
            <ac:picMkLst>
              <pc:docMk/>
              <pc:sldMasterMk cId="3147357156" sldId="2147483809"/>
              <pc:sldLayoutMk cId="3506582601" sldId="2147483813"/>
              <ac:picMk id="3" creationId="{AB9662B1-F98D-5CBD-F630-C6C783EC6B94}"/>
            </ac:picMkLst>
          </pc:picChg>
          <pc:picChg chg="add mod">
            <ac:chgData name="Simon Shaxted" userId="9f9508456a4a5dab" providerId="LiveId" clId="{53DF8D8A-B524-44C4-8F22-7074E8F7CF6C}" dt="2023-09-01T10:30:11.781" v="54"/>
            <ac:picMkLst>
              <pc:docMk/>
              <pc:sldMasterMk cId="3147357156" sldId="2147483809"/>
              <pc:sldLayoutMk cId="3506582601" sldId="2147483813"/>
              <ac:picMk id="4" creationId="{DCAB92AB-025F-35B9-380C-1901B9B16CD6}"/>
            </ac:picMkLst>
          </pc:picChg>
          <pc:picChg chg="add mod">
            <ac:chgData name="Simon Shaxted" userId="9f9508456a4a5dab" providerId="LiveId" clId="{53DF8D8A-B524-44C4-8F22-7074E8F7CF6C}" dt="2023-09-01T10:30:11.781" v="54"/>
            <ac:picMkLst>
              <pc:docMk/>
              <pc:sldMasterMk cId="3147357156" sldId="2147483809"/>
              <pc:sldLayoutMk cId="3506582601" sldId="2147483813"/>
              <ac:picMk id="5" creationId="{5E2CB0C2-4BFB-04D3-337A-43620B5AB3EF}"/>
            </ac:picMkLst>
          </pc:picChg>
          <pc:picChg chg="del">
            <ac:chgData name="Simon Shaxted" userId="9f9508456a4a5dab" providerId="LiveId" clId="{53DF8D8A-B524-44C4-8F22-7074E8F7CF6C}" dt="2023-09-01T10:30:11.448" v="53" actId="478"/>
            <ac:picMkLst>
              <pc:docMk/>
              <pc:sldMasterMk cId="3147357156" sldId="2147483809"/>
              <pc:sldLayoutMk cId="3506582601" sldId="2147483813"/>
              <ac:picMk id="18" creationId="{51E1B2E2-EDCC-665E-888B-8CE9A66DC606}"/>
            </ac:picMkLst>
          </pc:picChg>
          <pc:picChg chg="del">
            <ac:chgData name="Simon Shaxted" userId="9f9508456a4a5dab" providerId="LiveId" clId="{53DF8D8A-B524-44C4-8F22-7074E8F7CF6C}" dt="2023-09-01T10:30:11.448" v="53" actId="478"/>
            <ac:picMkLst>
              <pc:docMk/>
              <pc:sldMasterMk cId="3147357156" sldId="2147483809"/>
              <pc:sldLayoutMk cId="3506582601" sldId="2147483813"/>
              <ac:picMk id="19" creationId="{9126E01D-6EDC-55CA-C452-F9EE5E824A57}"/>
            </ac:picMkLst>
          </pc:picChg>
          <pc:picChg chg="del">
            <ac:chgData name="Simon Shaxted" userId="9f9508456a4a5dab" providerId="LiveId" clId="{53DF8D8A-B524-44C4-8F22-7074E8F7CF6C}" dt="2023-09-01T10:30:11.448" v="53" actId="478"/>
            <ac:picMkLst>
              <pc:docMk/>
              <pc:sldMasterMk cId="3147357156" sldId="2147483809"/>
              <pc:sldLayoutMk cId="3506582601" sldId="2147483813"/>
              <ac:picMk id="20" creationId="{3B94533B-1557-97B4-13ED-1FD5B9A742BF}"/>
            </ac:picMkLst>
          </pc:picChg>
        </pc:sldLayoutChg>
        <pc:sldLayoutChg chg="setBg">
          <pc:chgData name="Simon Shaxted" userId="9f9508456a4a5dab" providerId="LiveId" clId="{53DF8D8A-B524-44C4-8F22-7074E8F7CF6C}" dt="2023-09-01T12:09:25.621" v="366"/>
          <pc:sldLayoutMkLst>
            <pc:docMk/>
            <pc:sldMasterMk cId="3147357156" sldId="2147483809"/>
            <pc:sldLayoutMk cId="3460238171" sldId="2147483814"/>
          </pc:sldLayoutMkLst>
        </pc:sldLayoutChg>
        <pc:sldLayoutChg chg="modSp mod setBg">
          <pc:chgData name="Simon Shaxted" userId="9f9508456a4a5dab" providerId="LiveId" clId="{53DF8D8A-B524-44C4-8F22-7074E8F7CF6C}" dt="2023-09-01T15:32:47.543" v="684" actId="14861"/>
          <pc:sldLayoutMkLst>
            <pc:docMk/>
            <pc:sldMasterMk cId="3147357156" sldId="2147483809"/>
            <pc:sldLayoutMk cId="1268263400" sldId="2147483815"/>
          </pc:sldLayoutMkLst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2" creationId="{95FBB098-2FAC-5292-7660-2CF848F18AB6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4" creationId="{AA695C86-FCFD-70DE-6E83-0770C7910E95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5" creationId="{59D2ECB1-66C2-765B-F8B8-A4BEC93069EA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7" creationId="{93BC3E8B-D728-7A8A-040B-418B78B02FEE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21" creationId="{F64DDDAB-0F7C-0FAB-4944-017A7E5DB306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22" creationId="{4DC62648-C709-ABDD-AF61-A264FD3021BF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23" creationId="{0BC5F5E8-F035-BDE7-8ABC-C6A4B74BB857}"/>
            </ac:spMkLst>
          </pc:spChg>
          <pc:spChg chg="mod">
            <ac:chgData name="Simon Shaxted" userId="9f9508456a4a5dab" providerId="LiveId" clId="{53DF8D8A-B524-44C4-8F22-7074E8F7CF6C}" dt="2023-09-01T15:32:47.543" v="684" actId="14861"/>
            <ac:spMkLst>
              <pc:docMk/>
              <pc:sldMasterMk cId="3147357156" sldId="2147483809"/>
              <pc:sldLayoutMk cId="1268263400" sldId="2147483815"/>
              <ac:spMk id="24" creationId="{3C13EE68-7ABC-E9FB-07BE-E79E2D495CEA}"/>
            </ac:spMkLst>
          </pc:spChg>
        </pc:sldLayoutChg>
        <pc:sldLayoutChg chg="modSp mod setBg">
          <pc:chgData name="Simon Shaxted" userId="9f9508456a4a5dab" providerId="LiveId" clId="{53DF8D8A-B524-44C4-8F22-7074E8F7CF6C}" dt="2023-09-01T12:09:25.621" v="366"/>
          <pc:sldLayoutMkLst>
            <pc:docMk/>
            <pc:sldMasterMk cId="3147357156" sldId="2147483809"/>
            <pc:sldLayoutMk cId="610079190" sldId="2147483842"/>
          </pc:sldLayoutMkLst>
          <pc:spChg chg="mod">
            <ac:chgData name="Simon Shaxted" userId="9f9508456a4a5dab" providerId="LiveId" clId="{53DF8D8A-B524-44C4-8F22-7074E8F7CF6C}" dt="2023-09-01T11:05:06.813" v="263" actId="14861"/>
            <ac:spMkLst>
              <pc:docMk/>
              <pc:sldMasterMk cId="3147357156" sldId="2147483809"/>
              <pc:sldLayoutMk cId="610079190" sldId="2147483842"/>
              <ac:spMk id="3" creationId="{456B6075-92DB-D965-152E-48A422D47AAF}"/>
            </ac:spMkLst>
          </pc:spChg>
          <pc:spChg chg="mod">
            <ac:chgData name="Simon Shaxted" userId="9f9508456a4a5dab" providerId="LiveId" clId="{53DF8D8A-B524-44C4-8F22-7074E8F7CF6C}" dt="2023-09-01T11:05:11.843" v="264" actId="14861"/>
            <ac:spMkLst>
              <pc:docMk/>
              <pc:sldMasterMk cId="3147357156" sldId="2147483809"/>
              <pc:sldLayoutMk cId="610079190" sldId="2147483842"/>
              <ac:spMk id="8" creationId="{33885F9D-E4BF-F672-DDF4-44DFFD9735D6}"/>
            </ac:spMkLst>
          </pc:spChg>
        </pc:sldLayoutChg>
        <pc:sldLayoutChg chg="del">
          <pc:chgData name="Simon Shaxted" userId="9f9508456a4a5dab" providerId="LiveId" clId="{53DF8D8A-B524-44C4-8F22-7074E8F7CF6C}" dt="2023-09-01T10:55:30.267" v="262" actId="2696"/>
          <pc:sldLayoutMkLst>
            <pc:docMk/>
            <pc:sldMasterMk cId="3147357156" sldId="2147483809"/>
            <pc:sldLayoutMk cId="4100160035" sldId="2147483844"/>
          </pc:sldLayoutMkLst>
        </pc:sldLayoutChg>
      </pc:sldMasterChg>
      <pc:sldMasterChg chg="modSldLayout sldLayoutOrd">
        <pc:chgData name="Simon Shaxted" userId="9f9508456a4a5dab" providerId="LiveId" clId="{53DF8D8A-B524-44C4-8F22-7074E8F7CF6C}" dt="2023-09-01T15:36:48.808" v="805"/>
        <pc:sldMasterMkLst>
          <pc:docMk/>
          <pc:sldMasterMk cId="214980577" sldId="2147483816"/>
        </pc:sldMasterMkLst>
        <pc:sldLayoutChg chg="addSp delSp modSp mod">
          <pc:chgData name="Simon Shaxted" userId="9f9508456a4a5dab" providerId="LiveId" clId="{53DF8D8A-B524-44C4-8F22-7074E8F7CF6C}" dt="2023-09-01T14:38:33.600" v="617"/>
          <pc:sldLayoutMkLst>
            <pc:docMk/>
            <pc:sldMasterMk cId="214980577" sldId="2147483816"/>
            <pc:sldLayoutMk cId="4018683898" sldId="2147483817"/>
          </pc:sldLayoutMkLst>
          <pc:spChg chg="del">
            <ac:chgData name="Simon Shaxted" userId="9f9508456a4a5dab" providerId="LiveId" clId="{53DF8D8A-B524-44C4-8F22-7074E8F7CF6C}" dt="2023-09-01T14:38:32.791" v="616" actId="478"/>
            <ac:spMkLst>
              <pc:docMk/>
              <pc:sldMasterMk cId="214980577" sldId="2147483816"/>
              <pc:sldLayoutMk cId="4018683898" sldId="2147483817"/>
              <ac:spMk id="4" creationId="{505F8246-5E9A-1411-4ACB-165830666304}"/>
            </ac:spMkLst>
          </pc:spChg>
          <pc:spChg chg="add mod">
            <ac:chgData name="Simon Shaxted" userId="9f9508456a4a5dab" providerId="LiveId" clId="{53DF8D8A-B524-44C4-8F22-7074E8F7CF6C}" dt="2023-09-01T14:38:33.600" v="617"/>
            <ac:spMkLst>
              <pc:docMk/>
              <pc:sldMasterMk cId="214980577" sldId="2147483816"/>
              <pc:sldLayoutMk cId="4018683898" sldId="2147483817"/>
              <ac:spMk id="5" creationId="{195D1FB9-A21A-2C04-9138-4C2C55FED3E6}"/>
            </ac:spMkLst>
          </pc:spChg>
          <pc:spChg chg="mod">
            <ac:chgData name="Simon Shaxted" userId="9f9508456a4a5dab" providerId="LiveId" clId="{53DF8D8A-B524-44C4-8F22-7074E8F7CF6C}" dt="2023-09-01T14:38:33.600" v="617"/>
            <ac:spMkLst>
              <pc:docMk/>
              <pc:sldMasterMk cId="214980577" sldId="2147483816"/>
              <pc:sldLayoutMk cId="4018683898" sldId="2147483817"/>
              <ac:spMk id="7" creationId="{D31BA98A-AA63-528D-D8A6-9720DA0DBF5E}"/>
            </ac:spMkLst>
          </pc:spChg>
          <pc:spChg chg="mod">
            <ac:chgData name="Simon Shaxted" userId="9f9508456a4a5dab" providerId="LiveId" clId="{53DF8D8A-B524-44C4-8F22-7074E8F7CF6C}" dt="2023-09-01T14:38:33.600" v="617"/>
            <ac:spMkLst>
              <pc:docMk/>
              <pc:sldMasterMk cId="214980577" sldId="2147483816"/>
              <pc:sldLayoutMk cId="4018683898" sldId="2147483817"/>
              <ac:spMk id="10" creationId="{B33D6CF7-ADE3-B345-9313-EDBFEB196950}"/>
            </ac:spMkLst>
          </pc:spChg>
          <pc:spChg chg="mod">
            <ac:chgData name="Simon Shaxted" userId="9f9508456a4a5dab" providerId="LiveId" clId="{53DF8D8A-B524-44C4-8F22-7074E8F7CF6C}" dt="2023-09-01T14:38:33.600" v="617"/>
            <ac:spMkLst>
              <pc:docMk/>
              <pc:sldMasterMk cId="214980577" sldId="2147483816"/>
              <pc:sldLayoutMk cId="4018683898" sldId="2147483817"/>
              <ac:spMk id="13" creationId="{909D1580-8697-DACC-E78D-DE2EF5F7C4FA}"/>
            </ac:spMkLst>
          </pc:spChg>
          <pc:spChg chg="add mod">
            <ac:chgData name="Simon Shaxted" userId="9f9508456a4a5dab" providerId="LiveId" clId="{53DF8D8A-B524-44C4-8F22-7074E8F7CF6C}" dt="2023-09-01T14:38:33.600" v="617"/>
            <ac:spMkLst>
              <pc:docMk/>
              <pc:sldMasterMk cId="214980577" sldId="2147483816"/>
              <pc:sldLayoutMk cId="4018683898" sldId="2147483817"/>
              <ac:spMk id="15" creationId="{20ADB9A1-96D8-53C1-FEC5-1AB8756164FE}"/>
            </ac:spMkLst>
          </pc:spChg>
          <pc:grpChg chg="add mod">
            <ac:chgData name="Simon Shaxted" userId="9f9508456a4a5dab" providerId="LiveId" clId="{53DF8D8A-B524-44C4-8F22-7074E8F7CF6C}" dt="2023-09-01T14:38:33.600" v="617"/>
            <ac:grpSpMkLst>
              <pc:docMk/>
              <pc:sldMasterMk cId="214980577" sldId="2147483816"/>
              <pc:sldLayoutMk cId="4018683898" sldId="2147483817"/>
              <ac:grpSpMk id="6" creationId="{CD791684-014A-0C1C-EC68-E62DDE39D29C}"/>
            </ac:grpSpMkLst>
          </pc:grpChg>
          <pc:grpChg chg="add mod">
            <ac:chgData name="Simon Shaxted" userId="9f9508456a4a5dab" providerId="LiveId" clId="{53DF8D8A-B524-44C4-8F22-7074E8F7CF6C}" dt="2023-09-01T14:38:33.600" v="617"/>
            <ac:grpSpMkLst>
              <pc:docMk/>
              <pc:sldMasterMk cId="214980577" sldId="2147483816"/>
              <pc:sldLayoutMk cId="4018683898" sldId="2147483817"/>
              <ac:grpSpMk id="9" creationId="{AB9F5389-0B2C-BB17-6A54-1B3E5FF18DD2}"/>
            </ac:grpSpMkLst>
          </pc:grpChg>
          <pc:grpChg chg="add mod">
            <ac:chgData name="Simon Shaxted" userId="9f9508456a4a5dab" providerId="LiveId" clId="{53DF8D8A-B524-44C4-8F22-7074E8F7CF6C}" dt="2023-09-01T14:38:33.600" v="617"/>
            <ac:grpSpMkLst>
              <pc:docMk/>
              <pc:sldMasterMk cId="214980577" sldId="2147483816"/>
              <pc:sldLayoutMk cId="4018683898" sldId="2147483817"/>
              <ac:grpSpMk id="12" creationId="{167C8222-6B56-D1E6-4148-BF964EFC3344}"/>
            </ac:grpSpMkLst>
          </pc:grpChg>
          <pc:picChg chg="mod">
            <ac:chgData name="Simon Shaxted" userId="9f9508456a4a5dab" providerId="LiveId" clId="{53DF8D8A-B524-44C4-8F22-7074E8F7CF6C}" dt="2023-09-01T14:38:33.600" v="617"/>
            <ac:picMkLst>
              <pc:docMk/>
              <pc:sldMasterMk cId="214980577" sldId="2147483816"/>
              <pc:sldLayoutMk cId="4018683898" sldId="2147483817"/>
              <ac:picMk id="8" creationId="{EB51B35C-A888-8AA1-F520-6CEFD3F93131}"/>
            </ac:picMkLst>
          </pc:picChg>
          <pc:picChg chg="mod">
            <ac:chgData name="Simon Shaxted" userId="9f9508456a4a5dab" providerId="LiveId" clId="{53DF8D8A-B524-44C4-8F22-7074E8F7CF6C}" dt="2023-09-01T14:38:33.600" v="617"/>
            <ac:picMkLst>
              <pc:docMk/>
              <pc:sldMasterMk cId="214980577" sldId="2147483816"/>
              <pc:sldLayoutMk cId="4018683898" sldId="2147483817"/>
              <ac:picMk id="11" creationId="{20540549-7CF8-811A-F4A0-671BC06C5D76}"/>
            </ac:picMkLst>
          </pc:picChg>
          <pc:picChg chg="mod">
            <ac:chgData name="Simon Shaxted" userId="9f9508456a4a5dab" providerId="LiveId" clId="{53DF8D8A-B524-44C4-8F22-7074E8F7CF6C}" dt="2023-09-01T14:38:33.600" v="617"/>
            <ac:picMkLst>
              <pc:docMk/>
              <pc:sldMasterMk cId="214980577" sldId="2147483816"/>
              <pc:sldLayoutMk cId="4018683898" sldId="2147483817"/>
              <ac:picMk id="14" creationId="{B4132975-BE8F-89D9-8190-920FAFAE6F9A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5:36:48.808" v="805"/>
          <pc:sldLayoutMkLst>
            <pc:docMk/>
            <pc:sldMasterMk cId="214980577" sldId="2147483816"/>
            <pc:sldLayoutMk cId="3139837993" sldId="2147483818"/>
          </pc:sldLayoutMkLst>
          <pc:spChg chg="mod">
            <ac:chgData name="Simon Shaxted" userId="9f9508456a4a5dab" providerId="LiveId" clId="{53DF8D8A-B524-44C4-8F22-7074E8F7CF6C}" dt="2023-09-01T11:32:16.945" v="327" actId="207"/>
            <ac:spMkLst>
              <pc:docMk/>
              <pc:sldMasterMk cId="214980577" sldId="2147483816"/>
              <pc:sldLayoutMk cId="3139837993" sldId="2147483818"/>
              <ac:spMk id="5" creationId="{6872F2CC-9FDE-E364-8806-1E9628C7FAA8}"/>
            </ac:spMkLst>
          </pc:spChg>
          <pc:spChg chg="add mod">
            <ac:chgData name="Simon Shaxted" userId="9f9508456a4a5dab" providerId="LiveId" clId="{53DF8D8A-B524-44C4-8F22-7074E8F7CF6C}" dt="2023-09-01T15:36:48.808" v="805"/>
            <ac:spMkLst>
              <pc:docMk/>
              <pc:sldMasterMk cId="214980577" sldId="2147483816"/>
              <pc:sldLayoutMk cId="3139837993" sldId="2147483818"/>
              <ac:spMk id="6" creationId="{385048B6-2406-D2BD-F128-556E572E6C97}"/>
            </ac:spMkLst>
          </pc:spChg>
          <pc:spChg chg="mod">
            <ac:chgData name="Simon Shaxted" userId="9f9508456a4a5dab" providerId="LiveId" clId="{53DF8D8A-B524-44C4-8F22-7074E8F7CF6C}" dt="2023-09-01T11:32:06.808" v="326" actId="2085"/>
            <ac:spMkLst>
              <pc:docMk/>
              <pc:sldMasterMk cId="214980577" sldId="2147483816"/>
              <pc:sldLayoutMk cId="3139837993" sldId="2147483818"/>
              <ac:spMk id="8" creationId="{FC0B280E-FBF5-E03D-A0E0-BE7B1236ABCE}"/>
            </ac:spMkLst>
          </pc:spChg>
          <pc:spChg chg="del">
            <ac:chgData name="Simon Shaxted" userId="9f9508456a4a5dab" providerId="LiveId" clId="{53DF8D8A-B524-44C4-8F22-7074E8F7CF6C}" dt="2023-09-01T15:36:48.422" v="804" actId="478"/>
            <ac:spMkLst>
              <pc:docMk/>
              <pc:sldMasterMk cId="214980577" sldId="2147483816"/>
              <pc:sldLayoutMk cId="3139837993" sldId="2147483818"/>
              <ac:spMk id="10" creationId="{12F4FD8D-FA07-0C66-DCE5-22395CF074A8}"/>
            </ac:spMkLst>
          </pc:spChg>
          <pc:spChg chg="mod">
            <ac:chgData name="Simon Shaxted" userId="9f9508456a4a5dab" providerId="LiveId" clId="{53DF8D8A-B524-44C4-8F22-7074E8F7CF6C}" dt="2023-09-01T11:32:16.945" v="327" actId="207"/>
            <ac:spMkLst>
              <pc:docMk/>
              <pc:sldMasterMk cId="214980577" sldId="2147483816"/>
              <pc:sldLayoutMk cId="3139837993" sldId="2147483818"/>
              <ac:spMk id="12" creationId="{94B04400-BCE3-CB90-399C-00792C944242}"/>
            </ac:spMkLst>
          </pc:spChg>
          <pc:spChg chg="mod">
            <ac:chgData name="Simon Shaxted" userId="9f9508456a4a5dab" providerId="LiveId" clId="{53DF8D8A-B524-44C4-8F22-7074E8F7CF6C}" dt="2023-09-01T11:32:16.945" v="327" actId="207"/>
            <ac:spMkLst>
              <pc:docMk/>
              <pc:sldMasterMk cId="214980577" sldId="2147483816"/>
              <pc:sldLayoutMk cId="3139837993" sldId="2147483818"/>
              <ac:spMk id="13" creationId="{B4E556FF-E173-41FE-FFFF-53B78C28D73C}"/>
            </ac:spMkLst>
          </pc:spChg>
        </pc:sldLayoutChg>
        <pc:sldLayoutChg chg="modSp mod">
          <pc:chgData name="Simon Shaxted" userId="9f9508456a4a5dab" providerId="LiveId" clId="{53DF8D8A-B524-44C4-8F22-7074E8F7CF6C}" dt="2023-09-01T11:33:43.245" v="339"/>
          <pc:sldLayoutMkLst>
            <pc:docMk/>
            <pc:sldMasterMk cId="214980577" sldId="2147483816"/>
            <pc:sldLayoutMk cId="2607361856" sldId="2147483819"/>
          </pc:sldLayoutMkLst>
          <pc:spChg chg="mod">
            <ac:chgData name="Simon Shaxted" userId="9f9508456a4a5dab" providerId="LiveId" clId="{53DF8D8A-B524-44C4-8F22-7074E8F7CF6C}" dt="2023-09-01T11:32:35.927" v="333" actId="2085"/>
            <ac:spMkLst>
              <pc:docMk/>
              <pc:sldMasterMk cId="214980577" sldId="2147483816"/>
              <pc:sldLayoutMk cId="2607361856" sldId="2147483819"/>
              <ac:spMk id="4" creationId="{1AF79EFA-7E6D-0B85-1F5E-A45554951FB6}"/>
            </ac:spMkLst>
          </pc:spChg>
          <pc:spChg chg="mod">
            <ac:chgData name="Simon Shaxted" userId="9f9508456a4a5dab" providerId="LiveId" clId="{53DF8D8A-B524-44C4-8F22-7074E8F7CF6C}" dt="2023-09-01T11:32:26.626" v="329" actId="2085"/>
            <ac:spMkLst>
              <pc:docMk/>
              <pc:sldMasterMk cId="214980577" sldId="2147483816"/>
              <pc:sldLayoutMk cId="2607361856" sldId="2147483819"/>
              <ac:spMk id="6" creationId="{9C1F498C-0A23-04A2-8DA8-5DE1A75F8397}"/>
            </ac:spMkLst>
          </pc:spChg>
          <pc:spChg chg="mod">
            <ac:chgData name="Simon Shaxted" userId="9f9508456a4a5dab" providerId="LiveId" clId="{53DF8D8A-B524-44C4-8F22-7074E8F7CF6C}" dt="2023-09-01T11:33:43.245" v="339"/>
            <ac:spMkLst>
              <pc:docMk/>
              <pc:sldMasterMk cId="214980577" sldId="2147483816"/>
              <pc:sldLayoutMk cId="2607361856" sldId="2147483819"/>
              <ac:spMk id="7" creationId="{40BC0B00-65D1-8F06-3A90-C1630663D965}"/>
            </ac:spMkLst>
          </pc:spChg>
        </pc:sldLayoutChg>
        <pc:sldLayoutChg chg="addSp modSp mod modAnim">
          <pc:chgData name="Simon Shaxted" userId="9f9508456a4a5dab" providerId="LiveId" clId="{53DF8D8A-B524-44C4-8F22-7074E8F7CF6C}" dt="2023-09-01T14:38:58.462" v="618" actId="14861"/>
          <pc:sldLayoutMkLst>
            <pc:docMk/>
            <pc:sldMasterMk cId="214980577" sldId="2147483816"/>
            <pc:sldLayoutMk cId="312049844" sldId="2147483821"/>
          </pc:sldLayoutMkLst>
          <pc:spChg chg="add mod">
            <ac:chgData name="Simon Shaxted" userId="9f9508456a4a5dab" providerId="LiveId" clId="{53DF8D8A-B524-44C4-8F22-7074E8F7CF6C}" dt="2023-09-01T11:28:23.024" v="299"/>
            <ac:spMkLst>
              <pc:docMk/>
              <pc:sldMasterMk cId="214980577" sldId="2147483816"/>
              <pc:sldLayoutMk cId="312049844" sldId="2147483821"/>
              <ac:spMk id="4" creationId="{AFECEC86-ADB9-0820-2186-9B614CC73903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5" creationId="{5CC1D51A-4A2F-41AC-8D07-4F35E3034336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6" creationId="{B518876B-FEC4-706D-6245-D108ACC13D20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7" creationId="{09BE5F26-983B-E71F-ED94-59C3749ED869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27" creationId="{235B210C-A6D8-A04D-98C0-AB9F986AE18B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28" creationId="{89A078E6-FC7A-5105-D03A-5FCBA2DE35CA}"/>
            </ac:spMkLst>
          </pc:spChg>
          <pc:spChg chg="mod">
            <ac:chgData name="Simon Shaxted" userId="9f9508456a4a5dab" providerId="LiveId" clId="{53DF8D8A-B524-44C4-8F22-7074E8F7CF6C}" dt="2023-09-01T14:38:58.462" v="618" actId="14861"/>
            <ac:spMkLst>
              <pc:docMk/>
              <pc:sldMasterMk cId="214980577" sldId="2147483816"/>
              <pc:sldLayoutMk cId="312049844" sldId="2147483821"/>
              <ac:spMk id="29" creationId="{F2EE4531-44FB-2E07-39CB-1B1EC7637682}"/>
            </ac:spMkLst>
          </pc:spChg>
        </pc:sldLayoutChg>
        <pc:sldLayoutChg chg="addSp modSp ord modAnim">
          <pc:chgData name="Simon Shaxted" userId="9f9508456a4a5dab" providerId="LiveId" clId="{53DF8D8A-B524-44C4-8F22-7074E8F7CF6C}" dt="2023-09-01T11:12:57.654" v="266"/>
          <pc:sldLayoutMkLst>
            <pc:docMk/>
            <pc:sldMasterMk cId="214980577" sldId="2147483816"/>
            <pc:sldLayoutMk cId="1036963160" sldId="2147483822"/>
          </pc:sldLayoutMkLst>
          <pc:spChg chg="add mod">
            <ac:chgData name="Simon Shaxted" userId="9f9508456a4a5dab" providerId="LiveId" clId="{53DF8D8A-B524-44C4-8F22-7074E8F7CF6C}" dt="2023-09-01T11:12:57.654" v="266"/>
            <ac:spMkLst>
              <pc:docMk/>
              <pc:sldMasterMk cId="214980577" sldId="2147483816"/>
              <pc:sldLayoutMk cId="1036963160" sldId="2147483822"/>
              <ac:spMk id="4" creationId="{FDE10C21-4861-FC13-E3A4-566A98267AE7}"/>
            </ac:spMkLst>
          </pc:spChg>
        </pc:sldLayoutChg>
      </pc:sldMasterChg>
      <pc:sldMasterChg chg="modSldLayout sldLayoutOrd">
        <pc:chgData name="Simon Shaxted" userId="9f9508456a4a5dab" providerId="LiveId" clId="{53DF8D8A-B524-44C4-8F22-7074E8F7CF6C}" dt="2023-09-01T15:37:19.654" v="807"/>
        <pc:sldMasterMkLst>
          <pc:docMk/>
          <pc:sldMasterMk cId="964749415" sldId="2147483823"/>
        </pc:sldMasterMkLst>
        <pc:sldLayoutChg chg="addSp delSp modSp mod">
          <pc:chgData name="Simon Shaxted" userId="9f9508456a4a5dab" providerId="LiveId" clId="{53DF8D8A-B524-44C4-8F22-7074E8F7CF6C}" dt="2023-09-01T15:30:23.264" v="674"/>
          <pc:sldLayoutMkLst>
            <pc:docMk/>
            <pc:sldMasterMk cId="964749415" sldId="2147483823"/>
            <pc:sldLayoutMk cId="3023143170" sldId="2147483824"/>
          </pc:sldLayoutMkLst>
          <pc:spChg chg="del">
            <ac:chgData name="Simon Shaxted" userId="9f9508456a4a5dab" providerId="LiveId" clId="{53DF8D8A-B524-44C4-8F22-7074E8F7CF6C}" dt="2023-09-01T15:30:22.836" v="673" actId="478"/>
            <ac:spMkLst>
              <pc:docMk/>
              <pc:sldMasterMk cId="964749415" sldId="2147483823"/>
              <pc:sldLayoutMk cId="3023143170" sldId="2147483824"/>
              <ac:spMk id="4" creationId="{505F8246-5E9A-1411-4ACB-165830666304}"/>
            </ac:spMkLst>
          </pc:spChg>
          <pc:spChg chg="add mod">
            <ac:chgData name="Simon Shaxted" userId="9f9508456a4a5dab" providerId="LiveId" clId="{53DF8D8A-B524-44C4-8F22-7074E8F7CF6C}" dt="2023-09-01T15:30:23.264" v="674"/>
            <ac:spMkLst>
              <pc:docMk/>
              <pc:sldMasterMk cId="964749415" sldId="2147483823"/>
              <pc:sldLayoutMk cId="3023143170" sldId="2147483824"/>
              <ac:spMk id="5" creationId="{6A04F899-B47C-F07E-E70B-272C1648D817}"/>
            </ac:spMkLst>
          </pc:spChg>
          <pc:spChg chg="mod">
            <ac:chgData name="Simon Shaxted" userId="9f9508456a4a5dab" providerId="LiveId" clId="{53DF8D8A-B524-44C4-8F22-7074E8F7CF6C}" dt="2023-09-01T15:30:23.264" v="674"/>
            <ac:spMkLst>
              <pc:docMk/>
              <pc:sldMasterMk cId="964749415" sldId="2147483823"/>
              <pc:sldLayoutMk cId="3023143170" sldId="2147483824"/>
              <ac:spMk id="7" creationId="{A385112B-2867-EDC1-8FE5-76FC9848BD43}"/>
            </ac:spMkLst>
          </pc:spChg>
          <pc:spChg chg="mod">
            <ac:chgData name="Simon Shaxted" userId="9f9508456a4a5dab" providerId="LiveId" clId="{53DF8D8A-B524-44C4-8F22-7074E8F7CF6C}" dt="2023-09-01T15:30:23.264" v="674"/>
            <ac:spMkLst>
              <pc:docMk/>
              <pc:sldMasterMk cId="964749415" sldId="2147483823"/>
              <pc:sldLayoutMk cId="3023143170" sldId="2147483824"/>
              <ac:spMk id="10" creationId="{3341DE50-CF41-FE36-E93E-AB46CB36171D}"/>
            </ac:spMkLst>
          </pc:spChg>
          <pc:spChg chg="mod">
            <ac:chgData name="Simon Shaxted" userId="9f9508456a4a5dab" providerId="LiveId" clId="{53DF8D8A-B524-44C4-8F22-7074E8F7CF6C}" dt="2023-09-01T15:30:23.264" v="674"/>
            <ac:spMkLst>
              <pc:docMk/>
              <pc:sldMasterMk cId="964749415" sldId="2147483823"/>
              <pc:sldLayoutMk cId="3023143170" sldId="2147483824"/>
              <ac:spMk id="13" creationId="{56224B8E-48FF-35CE-C2CE-FC89F23DCE04}"/>
            </ac:spMkLst>
          </pc:spChg>
          <pc:spChg chg="add mod">
            <ac:chgData name="Simon Shaxted" userId="9f9508456a4a5dab" providerId="LiveId" clId="{53DF8D8A-B524-44C4-8F22-7074E8F7CF6C}" dt="2023-09-01T15:30:23.264" v="674"/>
            <ac:spMkLst>
              <pc:docMk/>
              <pc:sldMasterMk cId="964749415" sldId="2147483823"/>
              <pc:sldLayoutMk cId="3023143170" sldId="2147483824"/>
              <ac:spMk id="15" creationId="{F7B4C43C-2F81-54D3-55EB-A041426D5CA9}"/>
            </ac:spMkLst>
          </pc:spChg>
          <pc:grpChg chg="add mod">
            <ac:chgData name="Simon Shaxted" userId="9f9508456a4a5dab" providerId="LiveId" clId="{53DF8D8A-B524-44C4-8F22-7074E8F7CF6C}" dt="2023-09-01T15:30:23.264" v="674"/>
            <ac:grpSpMkLst>
              <pc:docMk/>
              <pc:sldMasterMk cId="964749415" sldId="2147483823"/>
              <pc:sldLayoutMk cId="3023143170" sldId="2147483824"/>
              <ac:grpSpMk id="6" creationId="{53083F0D-CB57-2316-373F-D21E24CD31F7}"/>
            </ac:grpSpMkLst>
          </pc:grpChg>
          <pc:grpChg chg="add mod">
            <ac:chgData name="Simon Shaxted" userId="9f9508456a4a5dab" providerId="LiveId" clId="{53DF8D8A-B524-44C4-8F22-7074E8F7CF6C}" dt="2023-09-01T15:30:23.264" v="674"/>
            <ac:grpSpMkLst>
              <pc:docMk/>
              <pc:sldMasterMk cId="964749415" sldId="2147483823"/>
              <pc:sldLayoutMk cId="3023143170" sldId="2147483824"/>
              <ac:grpSpMk id="9" creationId="{C98F6AC1-E5EE-04B3-C08A-7CB2B8BB0C9E}"/>
            </ac:grpSpMkLst>
          </pc:grpChg>
          <pc:grpChg chg="add mod">
            <ac:chgData name="Simon Shaxted" userId="9f9508456a4a5dab" providerId="LiveId" clId="{53DF8D8A-B524-44C4-8F22-7074E8F7CF6C}" dt="2023-09-01T15:30:23.264" v="674"/>
            <ac:grpSpMkLst>
              <pc:docMk/>
              <pc:sldMasterMk cId="964749415" sldId="2147483823"/>
              <pc:sldLayoutMk cId="3023143170" sldId="2147483824"/>
              <ac:grpSpMk id="12" creationId="{8F30D2CD-B297-A423-524C-0D78BA4CBD76}"/>
            </ac:grpSpMkLst>
          </pc:grpChg>
          <pc:picChg chg="mod">
            <ac:chgData name="Simon Shaxted" userId="9f9508456a4a5dab" providerId="LiveId" clId="{53DF8D8A-B524-44C4-8F22-7074E8F7CF6C}" dt="2023-09-01T15:30:23.264" v="674"/>
            <ac:picMkLst>
              <pc:docMk/>
              <pc:sldMasterMk cId="964749415" sldId="2147483823"/>
              <pc:sldLayoutMk cId="3023143170" sldId="2147483824"/>
              <ac:picMk id="8" creationId="{EBEE17CC-FA29-C90C-D85F-8ABDCFDD55B7}"/>
            </ac:picMkLst>
          </pc:picChg>
          <pc:picChg chg="mod">
            <ac:chgData name="Simon Shaxted" userId="9f9508456a4a5dab" providerId="LiveId" clId="{53DF8D8A-B524-44C4-8F22-7074E8F7CF6C}" dt="2023-09-01T15:30:23.264" v="674"/>
            <ac:picMkLst>
              <pc:docMk/>
              <pc:sldMasterMk cId="964749415" sldId="2147483823"/>
              <pc:sldLayoutMk cId="3023143170" sldId="2147483824"/>
              <ac:picMk id="11" creationId="{0F6E7521-5DD7-8810-297B-8E61E5154338}"/>
            </ac:picMkLst>
          </pc:picChg>
          <pc:picChg chg="mod">
            <ac:chgData name="Simon Shaxted" userId="9f9508456a4a5dab" providerId="LiveId" clId="{53DF8D8A-B524-44C4-8F22-7074E8F7CF6C}" dt="2023-09-01T15:30:23.264" v="674"/>
            <ac:picMkLst>
              <pc:docMk/>
              <pc:sldMasterMk cId="964749415" sldId="2147483823"/>
              <pc:sldLayoutMk cId="3023143170" sldId="2147483824"/>
              <ac:picMk id="14" creationId="{2793FAE5-9C49-896A-FFAC-FE2EA0F41ACC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5:37:19.654" v="807"/>
          <pc:sldLayoutMkLst>
            <pc:docMk/>
            <pc:sldMasterMk cId="964749415" sldId="2147483823"/>
            <pc:sldLayoutMk cId="1437880635" sldId="2147483825"/>
          </pc:sldLayoutMkLst>
          <pc:spChg chg="mod">
            <ac:chgData name="Simon Shaxted" userId="9f9508456a4a5dab" providerId="LiveId" clId="{53DF8D8A-B524-44C4-8F22-7074E8F7CF6C}" dt="2023-09-01T11:35:35.204" v="353" actId="207"/>
            <ac:spMkLst>
              <pc:docMk/>
              <pc:sldMasterMk cId="964749415" sldId="2147483823"/>
              <pc:sldLayoutMk cId="1437880635" sldId="2147483825"/>
              <ac:spMk id="5" creationId="{6872F2CC-9FDE-E364-8806-1E9628C7FAA8}"/>
            </ac:spMkLst>
          </pc:spChg>
          <pc:spChg chg="add mod">
            <ac:chgData name="Simon Shaxted" userId="9f9508456a4a5dab" providerId="LiveId" clId="{53DF8D8A-B524-44C4-8F22-7074E8F7CF6C}" dt="2023-09-01T15:37:19.654" v="807"/>
            <ac:spMkLst>
              <pc:docMk/>
              <pc:sldMasterMk cId="964749415" sldId="2147483823"/>
              <pc:sldLayoutMk cId="1437880635" sldId="2147483825"/>
              <ac:spMk id="6" creationId="{BA16A7A2-9901-69BC-03F7-F525404B479E}"/>
            </ac:spMkLst>
          </pc:spChg>
          <pc:spChg chg="mod">
            <ac:chgData name="Simon Shaxted" userId="9f9508456a4a5dab" providerId="LiveId" clId="{53DF8D8A-B524-44C4-8F22-7074E8F7CF6C}" dt="2023-09-01T11:29:33.342" v="305" actId="2085"/>
            <ac:spMkLst>
              <pc:docMk/>
              <pc:sldMasterMk cId="964749415" sldId="2147483823"/>
              <pc:sldLayoutMk cId="1437880635" sldId="2147483825"/>
              <ac:spMk id="8" creationId="{FC0B280E-FBF5-E03D-A0E0-BE7B1236ABCE}"/>
            </ac:spMkLst>
          </pc:spChg>
          <pc:spChg chg="del">
            <ac:chgData name="Simon Shaxted" userId="9f9508456a4a5dab" providerId="LiveId" clId="{53DF8D8A-B524-44C4-8F22-7074E8F7CF6C}" dt="2023-09-01T15:37:18.736" v="806" actId="478"/>
            <ac:spMkLst>
              <pc:docMk/>
              <pc:sldMasterMk cId="964749415" sldId="2147483823"/>
              <pc:sldLayoutMk cId="1437880635" sldId="2147483825"/>
              <ac:spMk id="10" creationId="{12F4FD8D-FA07-0C66-DCE5-22395CF074A8}"/>
            </ac:spMkLst>
          </pc:spChg>
          <pc:spChg chg="mod">
            <ac:chgData name="Simon Shaxted" userId="9f9508456a4a5dab" providerId="LiveId" clId="{53DF8D8A-B524-44C4-8F22-7074E8F7CF6C}" dt="2023-09-01T11:35:35.204" v="353" actId="207"/>
            <ac:spMkLst>
              <pc:docMk/>
              <pc:sldMasterMk cId="964749415" sldId="2147483823"/>
              <pc:sldLayoutMk cId="1437880635" sldId="2147483825"/>
              <ac:spMk id="12" creationId="{94B04400-BCE3-CB90-399C-00792C944242}"/>
            </ac:spMkLst>
          </pc:spChg>
          <pc:spChg chg="mod">
            <ac:chgData name="Simon Shaxted" userId="9f9508456a4a5dab" providerId="LiveId" clId="{53DF8D8A-B524-44C4-8F22-7074E8F7CF6C}" dt="2023-09-01T11:35:35.204" v="353" actId="207"/>
            <ac:spMkLst>
              <pc:docMk/>
              <pc:sldMasterMk cId="964749415" sldId="2147483823"/>
              <pc:sldLayoutMk cId="1437880635" sldId="2147483825"/>
              <ac:spMk id="13" creationId="{B4E556FF-E173-41FE-FFFF-53B78C28D73C}"/>
            </ac:spMkLst>
          </pc:spChg>
        </pc:sldLayoutChg>
        <pc:sldLayoutChg chg="modSp mod">
          <pc:chgData name="Simon Shaxted" userId="9f9508456a4a5dab" providerId="LiveId" clId="{53DF8D8A-B524-44C4-8F22-7074E8F7CF6C}" dt="2023-09-01T11:33:54.253" v="340"/>
          <pc:sldLayoutMkLst>
            <pc:docMk/>
            <pc:sldMasterMk cId="964749415" sldId="2147483823"/>
            <pc:sldLayoutMk cId="3953187008" sldId="2147483826"/>
          </pc:sldLayoutMkLst>
          <pc:spChg chg="mod">
            <ac:chgData name="Simon Shaxted" userId="9f9508456a4a5dab" providerId="LiveId" clId="{53DF8D8A-B524-44C4-8F22-7074E8F7CF6C}" dt="2023-09-01T11:29:44.889" v="307" actId="2085"/>
            <ac:spMkLst>
              <pc:docMk/>
              <pc:sldMasterMk cId="964749415" sldId="2147483823"/>
              <pc:sldLayoutMk cId="3953187008" sldId="2147483826"/>
              <ac:spMk id="4" creationId="{1AF79EFA-7E6D-0B85-1F5E-A45554951FB6}"/>
            </ac:spMkLst>
          </pc:spChg>
          <pc:spChg chg="mod">
            <ac:chgData name="Simon Shaxted" userId="9f9508456a4a5dab" providerId="LiveId" clId="{53DF8D8A-B524-44C4-8F22-7074E8F7CF6C}" dt="2023-09-01T11:29:44.889" v="307" actId="2085"/>
            <ac:spMkLst>
              <pc:docMk/>
              <pc:sldMasterMk cId="964749415" sldId="2147483823"/>
              <pc:sldLayoutMk cId="3953187008" sldId="2147483826"/>
              <ac:spMk id="6" creationId="{9C1F498C-0A23-04A2-8DA8-5DE1A75F8397}"/>
            </ac:spMkLst>
          </pc:spChg>
          <pc:spChg chg="mod">
            <ac:chgData name="Simon Shaxted" userId="9f9508456a4a5dab" providerId="LiveId" clId="{53DF8D8A-B524-44C4-8F22-7074E8F7CF6C}" dt="2023-09-01T11:33:54.253" v="340"/>
            <ac:spMkLst>
              <pc:docMk/>
              <pc:sldMasterMk cId="964749415" sldId="2147483823"/>
              <pc:sldLayoutMk cId="3953187008" sldId="2147483826"/>
              <ac:spMk id="7" creationId="{40BC0B00-65D1-8F06-3A90-C1630663D965}"/>
            </ac:spMkLst>
          </pc:spChg>
        </pc:sldLayoutChg>
        <pc:sldLayoutChg chg="modSp mod">
          <pc:chgData name="Simon Shaxted" userId="9f9508456a4a5dab" providerId="LiveId" clId="{53DF8D8A-B524-44C4-8F22-7074E8F7CF6C}" dt="2023-09-01T15:30:35.155" v="675" actId="14861"/>
          <pc:sldLayoutMkLst>
            <pc:docMk/>
            <pc:sldMasterMk cId="964749415" sldId="2147483823"/>
            <pc:sldLayoutMk cId="3323052919" sldId="2147483827"/>
          </pc:sldLayoutMkLst>
          <pc:spChg chg="mod">
            <ac:chgData name="Simon Shaxted" userId="9f9508456a4a5dab" providerId="LiveId" clId="{53DF8D8A-B524-44C4-8F22-7074E8F7CF6C}" dt="2023-09-01T15:30:35.155" v="675" actId="14861"/>
            <ac:spMkLst>
              <pc:docMk/>
              <pc:sldMasterMk cId="964749415" sldId="2147483823"/>
              <pc:sldLayoutMk cId="3323052919" sldId="2147483827"/>
              <ac:spMk id="4" creationId="{1F02934A-FD40-6F4B-9DDA-D0D67A1CA3B0}"/>
            </ac:spMkLst>
          </pc:spChg>
          <pc:spChg chg="mod">
            <ac:chgData name="Simon Shaxted" userId="9f9508456a4a5dab" providerId="LiveId" clId="{53DF8D8A-B524-44C4-8F22-7074E8F7CF6C}" dt="2023-09-01T15:30:35.155" v="675" actId="14861"/>
            <ac:spMkLst>
              <pc:docMk/>
              <pc:sldMasterMk cId="964749415" sldId="2147483823"/>
              <pc:sldLayoutMk cId="3323052919" sldId="2147483827"/>
              <ac:spMk id="10" creationId="{77463680-44BE-622E-A9A8-BD81B5119726}"/>
            </ac:spMkLst>
          </pc:spChg>
          <pc:spChg chg="mod">
            <ac:chgData name="Simon Shaxted" userId="9f9508456a4a5dab" providerId="LiveId" clId="{53DF8D8A-B524-44C4-8F22-7074E8F7CF6C}" dt="2023-09-01T15:30:35.155" v="675" actId="14861"/>
            <ac:spMkLst>
              <pc:docMk/>
              <pc:sldMasterMk cId="964749415" sldId="2147483823"/>
              <pc:sldLayoutMk cId="3323052919" sldId="2147483827"/>
              <ac:spMk id="12" creationId="{0C8037E9-522B-4AFC-7605-09043A36A9CE}"/>
            </ac:spMkLst>
          </pc:spChg>
          <pc:spChg chg="mod">
            <ac:chgData name="Simon Shaxted" userId="9f9508456a4a5dab" providerId="LiveId" clId="{53DF8D8A-B524-44C4-8F22-7074E8F7CF6C}" dt="2023-09-01T15:30:35.155" v="675" actId="14861"/>
            <ac:spMkLst>
              <pc:docMk/>
              <pc:sldMasterMk cId="964749415" sldId="2147483823"/>
              <pc:sldLayoutMk cId="3323052919" sldId="2147483827"/>
              <ac:spMk id="13" creationId="{6C751071-FCE7-5D92-7045-8AD32C73FA0A}"/>
            </ac:spMkLst>
          </pc:spChg>
        </pc:sldLayoutChg>
        <pc:sldLayoutChg chg="addSp modSp mod modAnim">
          <pc:chgData name="Simon Shaxted" userId="9f9508456a4a5dab" providerId="LiveId" clId="{53DF8D8A-B524-44C4-8F22-7074E8F7CF6C}" dt="2023-09-01T15:30:46.600" v="676" actId="14861"/>
          <pc:sldLayoutMkLst>
            <pc:docMk/>
            <pc:sldMasterMk cId="964749415" sldId="2147483823"/>
            <pc:sldLayoutMk cId="1585656588" sldId="2147483828"/>
          </pc:sldLayoutMkLst>
          <pc:spChg chg="add mod">
            <ac:chgData name="Simon Shaxted" userId="9f9508456a4a5dab" providerId="LiveId" clId="{53DF8D8A-B524-44C4-8F22-7074E8F7CF6C}" dt="2023-09-01T11:28:31.386" v="300"/>
            <ac:spMkLst>
              <pc:docMk/>
              <pc:sldMasterMk cId="964749415" sldId="2147483823"/>
              <pc:sldLayoutMk cId="1585656588" sldId="2147483828"/>
              <ac:spMk id="4" creationId="{58EC5579-33C9-3FCE-2EDB-31A52CD15E50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5" creationId="{5CC1D51A-4A2F-41AC-8D07-4F35E3034336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6" creationId="{B518876B-FEC4-706D-6245-D108ACC13D20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7" creationId="{09BE5F26-983B-E71F-ED94-59C3749ED869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27" creationId="{235B210C-A6D8-A04D-98C0-AB9F986AE18B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28" creationId="{89A078E6-FC7A-5105-D03A-5FCBA2DE35CA}"/>
            </ac:spMkLst>
          </pc:spChg>
          <pc:spChg chg="mod">
            <ac:chgData name="Simon Shaxted" userId="9f9508456a4a5dab" providerId="LiveId" clId="{53DF8D8A-B524-44C4-8F22-7074E8F7CF6C}" dt="2023-09-01T15:30:46.600" v="676" actId="14861"/>
            <ac:spMkLst>
              <pc:docMk/>
              <pc:sldMasterMk cId="964749415" sldId="2147483823"/>
              <pc:sldLayoutMk cId="1585656588" sldId="2147483828"/>
              <ac:spMk id="29" creationId="{F2EE4531-44FB-2E07-39CB-1B1EC7637682}"/>
            </ac:spMkLst>
          </pc:spChg>
        </pc:sldLayoutChg>
        <pc:sldLayoutChg chg="addSp modSp ord modAnim">
          <pc:chgData name="Simon Shaxted" userId="9f9508456a4a5dab" providerId="LiveId" clId="{53DF8D8A-B524-44C4-8F22-7074E8F7CF6C}" dt="2023-09-01T11:13:08.040" v="268"/>
          <pc:sldLayoutMkLst>
            <pc:docMk/>
            <pc:sldMasterMk cId="964749415" sldId="2147483823"/>
            <pc:sldLayoutMk cId="556648136" sldId="2147483829"/>
          </pc:sldLayoutMkLst>
          <pc:spChg chg="add mod">
            <ac:chgData name="Simon Shaxted" userId="9f9508456a4a5dab" providerId="LiveId" clId="{53DF8D8A-B524-44C4-8F22-7074E8F7CF6C}" dt="2023-09-01T11:13:08.040" v="268"/>
            <ac:spMkLst>
              <pc:docMk/>
              <pc:sldMasterMk cId="964749415" sldId="2147483823"/>
              <pc:sldLayoutMk cId="556648136" sldId="2147483829"/>
              <ac:spMk id="4" creationId="{FDA5A39A-AF61-E9A5-0535-E1E2D5EF9AA5}"/>
            </ac:spMkLst>
          </pc:spChg>
        </pc:sldLayoutChg>
      </pc:sldMasterChg>
      <pc:sldMasterChg chg="addSp delSp modSp mod delSldLayout modSldLayout sldLayoutOrd">
        <pc:chgData name="Simon Shaxted" userId="9f9508456a4a5dab" providerId="LiveId" clId="{53DF8D8A-B524-44C4-8F22-7074E8F7CF6C}" dt="2023-09-01T15:37:36.909" v="809"/>
        <pc:sldMasterMkLst>
          <pc:docMk/>
          <pc:sldMasterMk cId="2877208244" sldId="2147483830"/>
        </pc:sldMasterMkLst>
        <pc:spChg chg="add mod">
          <ac:chgData name="Simon Shaxted" userId="9f9508456a4a5dab" providerId="LiveId" clId="{53DF8D8A-B524-44C4-8F22-7074E8F7CF6C}" dt="2023-09-01T14:23:52.765" v="576"/>
          <ac:spMkLst>
            <pc:docMk/>
            <pc:sldMasterMk cId="2877208244" sldId="2147483830"/>
            <ac:spMk id="3" creationId="{CFB172BB-4420-67E1-0121-2EA1AE9E88F0}"/>
          </ac:spMkLst>
        </pc:spChg>
        <pc:spChg chg="del">
          <ac:chgData name="Simon Shaxted" userId="9f9508456a4a5dab" providerId="LiveId" clId="{53DF8D8A-B524-44C4-8F22-7074E8F7CF6C}" dt="2023-09-01T14:23:52.064" v="575" actId="478"/>
          <ac:spMkLst>
            <pc:docMk/>
            <pc:sldMasterMk cId="2877208244" sldId="2147483830"/>
            <ac:spMk id="4" creationId="{0091C11D-B06B-F3D6-8E9A-567C1997FB8B}"/>
          </ac:spMkLst>
        </pc:spChg>
        <pc:sldLayoutChg chg="addSp delSp modSp mod">
          <pc:chgData name="Simon Shaxted" userId="9f9508456a4a5dab" providerId="LiveId" clId="{53DF8D8A-B524-44C4-8F22-7074E8F7CF6C}" dt="2023-09-01T12:11:48.610" v="370" actId="207"/>
          <pc:sldLayoutMkLst>
            <pc:docMk/>
            <pc:sldMasterMk cId="2877208244" sldId="2147483830"/>
            <pc:sldLayoutMk cId="3369262284" sldId="2147483831"/>
          </pc:sldLayoutMkLst>
          <pc:spChg chg="mod">
            <ac:chgData name="Simon Shaxted" userId="9f9508456a4a5dab" providerId="LiveId" clId="{53DF8D8A-B524-44C4-8F22-7074E8F7CF6C}" dt="2023-09-01T12:11:15.883" v="367" actId="207"/>
            <ac:spMkLst>
              <pc:docMk/>
              <pc:sldMasterMk cId="2877208244" sldId="2147483830"/>
              <pc:sldLayoutMk cId="3369262284" sldId="2147483831"/>
              <ac:spMk id="2" creationId="{8E005DC3-AC87-02C4-8E54-AC3911D14CC8}"/>
            </ac:spMkLst>
          </pc:spChg>
          <pc:spChg chg="del">
            <ac:chgData name="Simon Shaxted" userId="9f9508456a4a5dab" providerId="LiveId" clId="{53DF8D8A-B524-44C4-8F22-7074E8F7CF6C}" dt="2023-09-01T11:13:54.121" v="271" actId="478"/>
            <ac:spMkLst>
              <pc:docMk/>
              <pc:sldMasterMk cId="2877208244" sldId="2147483830"/>
              <pc:sldLayoutMk cId="3369262284" sldId="2147483831"/>
              <ac:spMk id="4" creationId="{505F8246-5E9A-1411-4ACB-165830666304}"/>
            </ac:spMkLst>
          </pc:spChg>
          <pc:spChg chg="add mod">
            <ac:chgData name="Simon Shaxted" userId="9f9508456a4a5dab" providerId="LiveId" clId="{53DF8D8A-B524-44C4-8F22-7074E8F7CF6C}" dt="2023-09-01T11:13:54.941" v="272"/>
            <ac:spMkLst>
              <pc:docMk/>
              <pc:sldMasterMk cId="2877208244" sldId="2147483830"/>
              <pc:sldLayoutMk cId="3369262284" sldId="2147483831"/>
              <ac:spMk id="5" creationId="{D9522F75-0D5E-1C60-F471-0E2C7B8C22EE}"/>
            </ac:spMkLst>
          </pc:spChg>
          <pc:spChg chg="mod">
            <ac:chgData name="Simon Shaxted" userId="9f9508456a4a5dab" providerId="LiveId" clId="{53DF8D8A-B524-44C4-8F22-7074E8F7CF6C}" dt="2023-09-01T12:11:41.398" v="368" actId="207"/>
            <ac:spMkLst>
              <pc:docMk/>
              <pc:sldMasterMk cId="2877208244" sldId="2147483830"/>
              <pc:sldLayoutMk cId="3369262284" sldId="2147483831"/>
              <ac:spMk id="7" creationId="{6061029F-5AD2-7E9D-718D-05B97BB71D62}"/>
            </ac:spMkLst>
          </pc:spChg>
          <pc:spChg chg="mod">
            <ac:chgData name="Simon Shaxted" userId="9f9508456a4a5dab" providerId="LiveId" clId="{53DF8D8A-B524-44C4-8F22-7074E8F7CF6C}" dt="2023-09-01T12:11:45.250" v="369" actId="207"/>
            <ac:spMkLst>
              <pc:docMk/>
              <pc:sldMasterMk cId="2877208244" sldId="2147483830"/>
              <pc:sldLayoutMk cId="3369262284" sldId="2147483831"/>
              <ac:spMk id="10" creationId="{6856732F-79EE-25A0-EE8B-526E14444DA6}"/>
            </ac:spMkLst>
          </pc:spChg>
          <pc:spChg chg="mod">
            <ac:chgData name="Simon Shaxted" userId="9f9508456a4a5dab" providerId="LiveId" clId="{53DF8D8A-B524-44C4-8F22-7074E8F7CF6C}" dt="2023-09-01T12:11:48.610" v="370" actId="207"/>
            <ac:spMkLst>
              <pc:docMk/>
              <pc:sldMasterMk cId="2877208244" sldId="2147483830"/>
              <pc:sldLayoutMk cId="3369262284" sldId="2147483831"/>
              <ac:spMk id="13" creationId="{BC389AA0-2534-6524-712A-2E3E2D3EC044}"/>
            </ac:spMkLst>
          </pc:spChg>
          <pc:spChg chg="add mod">
            <ac:chgData name="Simon Shaxted" userId="9f9508456a4a5dab" providerId="LiveId" clId="{53DF8D8A-B524-44C4-8F22-7074E8F7CF6C}" dt="2023-09-01T11:13:54.941" v="272"/>
            <ac:spMkLst>
              <pc:docMk/>
              <pc:sldMasterMk cId="2877208244" sldId="2147483830"/>
              <pc:sldLayoutMk cId="3369262284" sldId="2147483831"/>
              <ac:spMk id="15" creationId="{A7473789-4F04-1E4B-4403-647A6CE557DD}"/>
            </ac:spMkLst>
          </pc:spChg>
          <pc:grpChg chg="add mod">
            <ac:chgData name="Simon Shaxted" userId="9f9508456a4a5dab" providerId="LiveId" clId="{53DF8D8A-B524-44C4-8F22-7074E8F7CF6C}" dt="2023-09-01T11:13:54.941" v="272"/>
            <ac:grpSpMkLst>
              <pc:docMk/>
              <pc:sldMasterMk cId="2877208244" sldId="2147483830"/>
              <pc:sldLayoutMk cId="3369262284" sldId="2147483831"/>
              <ac:grpSpMk id="6" creationId="{9A7E2269-C30C-ECC1-5215-DF02EEBCD1F9}"/>
            </ac:grpSpMkLst>
          </pc:grpChg>
          <pc:grpChg chg="add mod">
            <ac:chgData name="Simon Shaxted" userId="9f9508456a4a5dab" providerId="LiveId" clId="{53DF8D8A-B524-44C4-8F22-7074E8F7CF6C}" dt="2023-09-01T11:13:54.941" v="272"/>
            <ac:grpSpMkLst>
              <pc:docMk/>
              <pc:sldMasterMk cId="2877208244" sldId="2147483830"/>
              <pc:sldLayoutMk cId="3369262284" sldId="2147483831"/>
              <ac:grpSpMk id="9" creationId="{83F776D5-E1D1-0298-F43D-34D031CBB533}"/>
            </ac:grpSpMkLst>
          </pc:grpChg>
          <pc:grpChg chg="add mod">
            <ac:chgData name="Simon Shaxted" userId="9f9508456a4a5dab" providerId="LiveId" clId="{53DF8D8A-B524-44C4-8F22-7074E8F7CF6C}" dt="2023-09-01T11:13:54.941" v="272"/>
            <ac:grpSpMkLst>
              <pc:docMk/>
              <pc:sldMasterMk cId="2877208244" sldId="2147483830"/>
              <pc:sldLayoutMk cId="3369262284" sldId="2147483831"/>
              <ac:grpSpMk id="12" creationId="{85AAF1DA-9690-20EB-EF09-0124AB0A2EDB}"/>
            </ac:grpSpMkLst>
          </pc:grpChg>
          <pc:picChg chg="mod">
            <ac:chgData name="Simon Shaxted" userId="9f9508456a4a5dab" providerId="LiveId" clId="{53DF8D8A-B524-44C4-8F22-7074E8F7CF6C}" dt="2023-09-01T11:13:54.941" v="272"/>
            <ac:picMkLst>
              <pc:docMk/>
              <pc:sldMasterMk cId="2877208244" sldId="2147483830"/>
              <pc:sldLayoutMk cId="3369262284" sldId="2147483831"/>
              <ac:picMk id="8" creationId="{DDF683B3-80F7-CA4A-6F1C-9D4D21C65262}"/>
            </ac:picMkLst>
          </pc:picChg>
          <pc:picChg chg="mod">
            <ac:chgData name="Simon Shaxted" userId="9f9508456a4a5dab" providerId="LiveId" clId="{53DF8D8A-B524-44C4-8F22-7074E8F7CF6C}" dt="2023-09-01T11:13:54.941" v="272"/>
            <ac:picMkLst>
              <pc:docMk/>
              <pc:sldMasterMk cId="2877208244" sldId="2147483830"/>
              <pc:sldLayoutMk cId="3369262284" sldId="2147483831"/>
              <ac:picMk id="11" creationId="{9EFA8886-38E7-2639-241B-7EC61BE1DBB5}"/>
            </ac:picMkLst>
          </pc:picChg>
          <pc:picChg chg="mod">
            <ac:chgData name="Simon Shaxted" userId="9f9508456a4a5dab" providerId="LiveId" clId="{53DF8D8A-B524-44C4-8F22-7074E8F7CF6C}" dt="2023-09-01T11:13:54.941" v="272"/>
            <ac:picMkLst>
              <pc:docMk/>
              <pc:sldMasterMk cId="2877208244" sldId="2147483830"/>
              <pc:sldLayoutMk cId="3369262284" sldId="2147483831"/>
              <ac:picMk id="14" creationId="{D3E87C89-E3E3-CA9B-746E-4216645E8299}"/>
            </ac:picMkLst>
          </pc:picChg>
        </pc:sldLayoutChg>
        <pc:sldLayoutChg chg="addSp delSp modSp mod">
          <pc:chgData name="Simon Shaxted" userId="9f9508456a4a5dab" providerId="LiveId" clId="{53DF8D8A-B524-44C4-8F22-7074E8F7CF6C}" dt="2023-09-01T15:37:36.909" v="809"/>
          <pc:sldLayoutMkLst>
            <pc:docMk/>
            <pc:sldMasterMk cId="2877208244" sldId="2147483830"/>
            <pc:sldLayoutMk cId="1779690730" sldId="2147483832"/>
          </pc:sldLayoutMkLst>
          <pc:spChg chg="mod">
            <ac:chgData name="Simon Shaxted" userId="9f9508456a4a5dab" providerId="LiveId" clId="{53DF8D8A-B524-44C4-8F22-7074E8F7CF6C}" dt="2023-09-01T12:11:56.141" v="371" actId="207"/>
            <ac:spMkLst>
              <pc:docMk/>
              <pc:sldMasterMk cId="2877208244" sldId="2147483830"/>
              <pc:sldLayoutMk cId="1779690730" sldId="2147483832"/>
              <ac:spMk id="2" creationId="{8E005DC3-AC87-02C4-8E54-AC3911D14CC8}"/>
            </ac:spMkLst>
          </pc:spChg>
          <pc:spChg chg="mod">
            <ac:chgData name="Simon Shaxted" userId="9f9508456a4a5dab" providerId="LiveId" clId="{53DF8D8A-B524-44C4-8F22-7074E8F7CF6C}" dt="2023-09-01T11:27:21.354" v="298" actId="207"/>
            <ac:spMkLst>
              <pc:docMk/>
              <pc:sldMasterMk cId="2877208244" sldId="2147483830"/>
              <pc:sldLayoutMk cId="1779690730" sldId="2147483832"/>
              <ac:spMk id="5" creationId="{6872F2CC-9FDE-E364-8806-1E9628C7FAA8}"/>
            </ac:spMkLst>
          </pc:spChg>
          <pc:spChg chg="add mod">
            <ac:chgData name="Simon Shaxted" userId="9f9508456a4a5dab" providerId="LiveId" clId="{53DF8D8A-B524-44C4-8F22-7074E8F7CF6C}" dt="2023-09-01T15:37:36.909" v="809"/>
            <ac:spMkLst>
              <pc:docMk/>
              <pc:sldMasterMk cId="2877208244" sldId="2147483830"/>
              <pc:sldLayoutMk cId="1779690730" sldId="2147483832"/>
              <ac:spMk id="6" creationId="{E1D2BF03-4F00-3266-BC75-59E0E35833BD}"/>
            </ac:spMkLst>
          </pc:spChg>
          <pc:spChg chg="mod">
            <ac:chgData name="Simon Shaxted" userId="9f9508456a4a5dab" providerId="LiveId" clId="{53DF8D8A-B524-44C4-8F22-7074E8F7CF6C}" dt="2023-09-01T11:34:53.246" v="352" actId="2085"/>
            <ac:spMkLst>
              <pc:docMk/>
              <pc:sldMasterMk cId="2877208244" sldId="2147483830"/>
              <pc:sldLayoutMk cId="1779690730" sldId="2147483832"/>
              <ac:spMk id="8" creationId="{FC0B280E-FBF5-E03D-A0E0-BE7B1236ABCE}"/>
            </ac:spMkLst>
          </pc:spChg>
          <pc:spChg chg="del">
            <ac:chgData name="Simon Shaxted" userId="9f9508456a4a5dab" providerId="LiveId" clId="{53DF8D8A-B524-44C4-8F22-7074E8F7CF6C}" dt="2023-09-01T15:37:36.263" v="808" actId="478"/>
            <ac:spMkLst>
              <pc:docMk/>
              <pc:sldMasterMk cId="2877208244" sldId="2147483830"/>
              <pc:sldLayoutMk cId="1779690730" sldId="2147483832"/>
              <ac:spMk id="10" creationId="{12F4FD8D-FA07-0C66-DCE5-22395CF074A8}"/>
            </ac:spMkLst>
          </pc:spChg>
          <pc:spChg chg="mod">
            <ac:chgData name="Simon Shaxted" userId="9f9508456a4a5dab" providerId="LiveId" clId="{53DF8D8A-B524-44C4-8F22-7074E8F7CF6C}" dt="2023-09-01T11:27:21.354" v="298" actId="207"/>
            <ac:spMkLst>
              <pc:docMk/>
              <pc:sldMasterMk cId="2877208244" sldId="2147483830"/>
              <pc:sldLayoutMk cId="1779690730" sldId="2147483832"/>
              <ac:spMk id="12" creationId="{94B04400-BCE3-CB90-399C-00792C944242}"/>
            </ac:spMkLst>
          </pc:spChg>
          <pc:spChg chg="mod">
            <ac:chgData name="Simon Shaxted" userId="9f9508456a4a5dab" providerId="LiveId" clId="{53DF8D8A-B524-44C4-8F22-7074E8F7CF6C}" dt="2023-09-01T11:27:21.354" v="298" actId="207"/>
            <ac:spMkLst>
              <pc:docMk/>
              <pc:sldMasterMk cId="2877208244" sldId="2147483830"/>
              <pc:sldLayoutMk cId="1779690730" sldId="2147483832"/>
              <ac:spMk id="13" creationId="{B4E556FF-E173-41FE-FFFF-53B78C28D73C}"/>
            </ac:spMkLst>
          </pc:spChg>
        </pc:sldLayoutChg>
        <pc:sldLayoutChg chg="modSp mod">
          <pc:chgData name="Simon Shaxted" userId="9f9508456a4a5dab" providerId="LiveId" clId="{53DF8D8A-B524-44C4-8F22-7074E8F7CF6C}" dt="2023-09-01T12:12:01.747" v="372" actId="207"/>
          <pc:sldLayoutMkLst>
            <pc:docMk/>
            <pc:sldMasterMk cId="2877208244" sldId="2147483830"/>
            <pc:sldLayoutMk cId="2429484621" sldId="2147483833"/>
          </pc:sldLayoutMkLst>
          <pc:spChg chg="mod">
            <ac:chgData name="Simon Shaxted" userId="9f9508456a4a5dab" providerId="LiveId" clId="{53DF8D8A-B524-44C4-8F22-7074E8F7CF6C}" dt="2023-09-01T12:12:01.747" v="372" actId="207"/>
            <ac:spMkLst>
              <pc:docMk/>
              <pc:sldMasterMk cId="2877208244" sldId="2147483830"/>
              <pc:sldLayoutMk cId="2429484621" sldId="2147483833"/>
              <ac:spMk id="2" creationId="{8E005DC3-AC87-02C4-8E54-AC3911D14CC8}"/>
            </ac:spMkLst>
          </pc:spChg>
          <pc:spChg chg="mod">
            <ac:chgData name="Simon Shaxted" userId="9f9508456a4a5dab" providerId="LiveId" clId="{53DF8D8A-B524-44C4-8F22-7074E8F7CF6C}" dt="2023-09-01T11:34:32.088" v="349" actId="2085"/>
            <ac:spMkLst>
              <pc:docMk/>
              <pc:sldMasterMk cId="2877208244" sldId="2147483830"/>
              <pc:sldLayoutMk cId="2429484621" sldId="2147483833"/>
              <ac:spMk id="4" creationId="{1AF79EFA-7E6D-0B85-1F5E-A45554951FB6}"/>
            </ac:spMkLst>
          </pc:spChg>
          <pc:spChg chg="mod">
            <ac:chgData name="Simon Shaxted" userId="9f9508456a4a5dab" providerId="LiveId" clId="{53DF8D8A-B524-44C4-8F22-7074E8F7CF6C}" dt="2023-09-01T11:34:23.156" v="346" actId="2085"/>
            <ac:spMkLst>
              <pc:docMk/>
              <pc:sldMasterMk cId="2877208244" sldId="2147483830"/>
              <pc:sldLayoutMk cId="2429484621" sldId="2147483833"/>
              <ac:spMk id="6" creationId="{9C1F498C-0A23-04A2-8DA8-5DE1A75F8397}"/>
            </ac:spMkLst>
          </pc:spChg>
          <pc:spChg chg="mod">
            <ac:chgData name="Simon Shaxted" userId="9f9508456a4a5dab" providerId="LiveId" clId="{53DF8D8A-B524-44C4-8F22-7074E8F7CF6C}" dt="2023-09-01T11:34:09.642" v="343" actId="2085"/>
            <ac:spMkLst>
              <pc:docMk/>
              <pc:sldMasterMk cId="2877208244" sldId="2147483830"/>
              <pc:sldLayoutMk cId="2429484621" sldId="2147483833"/>
              <ac:spMk id="7" creationId="{40BC0B00-65D1-8F06-3A90-C1630663D965}"/>
            </ac:spMkLst>
          </pc:spChg>
        </pc:sldLayoutChg>
        <pc:sldLayoutChg chg="modSp mod">
          <pc:chgData name="Simon Shaxted" userId="9f9508456a4a5dab" providerId="LiveId" clId="{53DF8D8A-B524-44C4-8F22-7074E8F7CF6C}" dt="2023-09-01T12:13:22.944" v="377" actId="14861"/>
          <pc:sldLayoutMkLst>
            <pc:docMk/>
            <pc:sldMasterMk cId="2877208244" sldId="2147483830"/>
            <pc:sldLayoutMk cId="3916673771" sldId="2147483834"/>
          </pc:sldLayoutMkLst>
          <pc:spChg chg="mod">
            <ac:chgData name="Simon Shaxted" userId="9f9508456a4a5dab" providerId="LiveId" clId="{53DF8D8A-B524-44C4-8F22-7074E8F7CF6C}" dt="2023-09-01T12:12:09.228" v="373" actId="207"/>
            <ac:spMkLst>
              <pc:docMk/>
              <pc:sldMasterMk cId="2877208244" sldId="2147483830"/>
              <pc:sldLayoutMk cId="3916673771" sldId="2147483834"/>
              <ac:spMk id="2" creationId="{8E005DC3-AC87-02C4-8E54-AC3911D14CC8}"/>
            </ac:spMkLst>
          </pc:spChg>
          <pc:spChg chg="mod">
            <ac:chgData name="Simon Shaxted" userId="9f9508456a4a5dab" providerId="LiveId" clId="{53DF8D8A-B524-44C4-8F22-7074E8F7CF6C}" dt="2023-09-01T12:13:22.944" v="377" actId="14861"/>
            <ac:spMkLst>
              <pc:docMk/>
              <pc:sldMasterMk cId="2877208244" sldId="2147483830"/>
              <pc:sldLayoutMk cId="3916673771" sldId="2147483834"/>
              <ac:spMk id="4" creationId="{1F02934A-FD40-6F4B-9DDA-D0D67A1CA3B0}"/>
            </ac:spMkLst>
          </pc:spChg>
          <pc:spChg chg="mod">
            <ac:chgData name="Simon Shaxted" userId="9f9508456a4a5dab" providerId="LiveId" clId="{53DF8D8A-B524-44C4-8F22-7074E8F7CF6C}" dt="2023-09-01T12:13:22.944" v="377" actId="14861"/>
            <ac:spMkLst>
              <pc:docMk/>
              <pc:sldMasterMk cId="2877208244" sldId="2147483830"/>
              <pc:sldLayoutMk cId="3916673771" sldId="2147483834"/>
              <ac:spMk id="10" creationId="{77463680-44BE-622E-A9A8-BD81B5119726}"/>
            </ac:spMkLst>
          </pc:spChg>
          <pc:spChg chg="mod">
            <ac:chgData name="Simon Shaxted" userId="9f9508456a4a5dab" providerId="LiveId" clId="{53DF8D8A-B524-44C4-8F22-7074E8F7CF6C}" dt="2023-09-01T12:13:22.944" v="377" actId="14861"/>
            <ac:spMkLst>
              <pc:docMk/>
              <pc:sldMasterMk cId="2877208244" sldId="2147483830"/>
              <pc:sldLayoutMk cId="3916673771" sldId="2147483834"/>
              <ac:spMk id="12" creationId="{0C8037E9-522B-4AFC-7605-09043A36A9CE}"/>
            </ac:spMkLst>
          </pc:spChg>
          <pc:spChg chg="mod">
            <ac:chgData name="Simon Shaxted" userId="9f9508456a4a5dab" providerId="LiveId" clId="{53DF8D8A-B524-44C4-8F22-7074E8F7CF6C}" dt="2023-09-01T12:13:22.944" v="377" actId="14861"/>
            <ac:spMkLst>
              <pc:docMk/>
              <pc:sldMasterMk cId="2877208244" sldId="2147483830"/>
              <pc:sldLayoutMk cId="3916673771" sldId="2147483834"/>
              <ac:spMk id="13" creationId="{6C751071-FCE7-5D92-7045-8AD32C73FA0A}"/>
            </ac:spMkLst>
          </pc:spChg>
        </pc:sldLayoutChg>
        <pc:sldLayoutChg chg="addSp modSp mod modAnim">
          <pc:chgData name="Simon Shaxted" userId="9f9508456a4a5dab" providerId="LiveId" clId="{53DF8D8A-B524-44C4-8F22-7074E8F7CF6C}" dt="2023-09-01T12:14:28.884" v="379" actId="14861"/>
          <pc:sldLayoutMkLst>
            <pc:docMk/>
            <pc:sldMasterMk cId="2877208244" sldId="2147483830"/>
            <pc:sldLayoutMk cId="1622877680" sldId="2147483835"/>
          </pc:sldLayoutMkLst>
          <pc:spChg chg="mod">
            <ac:chgData name="Simon Shaxted" userId="9f9508456a4a5dab" providerId="LiveId" clId="{53DF8D8A-B524-44C4-8F22-7074E8F7CF6C}" dt="2023-09-01T12:12:28.272" v="376" actId="207"/>
            <ac:spMkLst>
              <pc:docMk/>
              <pc:sldMasterMk cId="2877208244" sldId="2147483830"/>
              <pc:sldLayoutMk cId="1622877680" sldId="2147483835"/>
              <ac:spMk id="2" creationId="{8E005DC3-AC87-02C4-8E54-AC3911D14CC8}"/>
            </ac:spMkLst>
          </pc:spChg>
          <pc:spChg chg="add mod">
            <ac:chgData name="Simon Shaxted" userId="9f9508456a4a5dab" providerId="LiveId" clId="{53DF8D8A-B524-44C4-8F22-7074E8F7CF6C}" dt="2023-09-01T11:28:35.895" v="301"/>
            <ac:spMkLst>
              <pc:docMk/>
              <pc:sldMasterMk cId="2877208244" sldId="2147483830"/>
              <pc:sldLayoutMk cId="1622877680" sldId="2147483835"/>
              <ac:spMk id="4" creationId="{7D76F8C9-1CF6-B176-F44A-C12213807F08}"/>
            </ac:spMkLst>
          </pc:spChg>
          <pc:spChg chg="mod">
            <ac:chgData name="Simon Shaxted" userId="9f9508456a4a5dab" providerId="LiveId" clId="{53DF8D8A-B524-44C4-8F22-7074E8F7CF6C}" dt="2023-09-01T12:14:28.884" v="379" actId="14861"/>
            <ac:spMkLst>
              <pc:docMk/>
              <pc:sldMasterMk cId="2877208244" sldId="2147483830"/>
              <pc:sldLayoutMk cId="1622877680" sldId="2147483835"/>
              <ac:spMk id="5" creationId="{5CC1D51A-4A2F-41AC-8D07-4F35E3034336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6" creationId="{B518876B-FEC4-706D-6245-D108ACC13D20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7" creationId="{09BE5F26-983B-E71F-ED94-59C3749ED869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1" creationId="{59188794-0EF4-A8A8-000C-5C3C23D6932E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2" creationId="{08C0D893-2B92-D8B9-E226-5B016BFF7107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3" creationId="{16202050-E400-0AAD-ED83-85E5CED31E16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4" creationId="{E2F8764E-DFEE-6A53-B1AE-B2FFE4D4CD89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5" creationId="{28AE73E8-0F34-5DBE-7595-FEF58FE80809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6" creationId="{7BA1D0AF-BE4F-7DFA-23D3-E4B308CCF91B}"/>
            </ac:spMkLst>
          </pc:spChg>
          <pc:spChg chg="mod">
            <ac:chgData name="Simon Shaxted" userId="9f9508456a4a5dab" providerId="LiveId" clId="{53DF8D8A-B524-44C4-8F22-7074E8F7CF6C}" dt="2023-09-01T12:14:28.884" v="379" actId="14861"/>
            <ac:spMkLst>
              <pc:docMk/>
              <pc:sldMasterMk cId="2877208244" sldId="2147483830"/>
              <pc:sldLayoutMk cId="1622877680" sldId="2147483835"/>
              <ac:spMk id="27" creationId="{235B210C-A6D8-A04D-98C0-AB9F986AE18B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8" creationId="{89A078E6-FC7A-5105-D03A-5FCBA2DE35CA}"/>
            </ac:spMkLst>
          </pc:spChg>
          <pc:spChg chg="mod">
            <ac:chgData name="Simon Shaxted" userId="9f9508456a4a5dab" providerId="LiveId" clId="{53DF8D8A-B524-44C4-8F22-7074E8F7CF6C}" dt="2023-09-01T12:14:21.382" v="378" actId="14861"/>
            <ac:spMkLst>
              <pc:docMk/>
              <pc:sldMasterMk cId="2877208244" sldId="2147483830"/>
              <pc:sldLayoutMk cId="1622877680" sldId="2147483835"/>
              <ac:spMk id="29" creationId="{F2EE4531-44FB-2E07-39CB-1B1EC7637682}"/>
            </ac:spMkLst>
          </pc:spChg>
        </pc:sldLayoutChg>
        <pc:sldLayoutChg chg="addSp modSp mod ord modAnim">
          <pc:chgData name="Simon Shaxted" userId="9f9508456a4a5dab" providerId="LiveId" clId="{53DF8D8A-B524-44C4-8F22-7074E8F7CF6C}" dt="2023-09-01T12:12:23.226" v="375" actId="207"/>
          <pc:sldLayoutMkLst>
            <pc:docMk/>
            <pc:sldMasterMk cId="2877208244" sldId="2147483830"/>
            <pc:sldLayoutMk cId="1247025844" sldId="2147483836"/>
          </pc:sldLayoutMkLst>
          <pc:spChg chg="mod">
            <ac:chgData name="Simon Shaxted" userId="9f9508456a4a5dab" providerId="LiveId" clId="{53DF8D8A-B524-44C4-8F22-7074E8F7CF6C}" dt="2023-09-01T12:12:23.226" v="375" actId="207"/>
            <ac:spMkLst>
              <pc:docMk/>
              <pc:sldMasterMk cId="2877208244" sldId="2147483830"/>
              <pc:sldLayoutMk cId="1247025844" sldId="2147483836"/>
              <ac:spMk id="2" creationId="{8E005DC3-AC87-02C4-8E54-AC3911D14CC8}"/>
            </ac:spMkLst>
          </pc:spChg>
          <pc:spChg chg="add mod">
            <ac:chgData name="Simon Shaxted" userId="9f9508456a4a5dab" providerId="LiveId" clId="{53DF8D8A-B524-44C4-8F22-7074E8F7CF6C}" dt="2023-09-01T11:13:15.985" v="270"/>
            <ac:spMkLst>
              <pc:docMk/>
              <pc:sldMasterMk cId="2877208244" sldId="2147483830"/>
              <pc:sldLayoutMk cId="1247025844" sldId="2147483836"/>
              <ac:spMk id="4" creationId="{46963A1C-1BDE-FBF1-F775-0297D1168FE9}"/>
            </ac:spMkLst>
          </pc:spChg>
        </pc:sldLayoutChg>
        <pc:sldLayoutChg chg="del">
          <pc:chgData name="Simon Shaxted" userId="9f9508456a4a5dab" providerId="LiveId" clId="{53DF8D8A-B524-44C4-8F22-7074E8F7CF6C}" dt="2023-09-01T12:12:15.728" v="374" actId="2696"/>
          <pc:sldLayoutMkLst>
            <pc:docMk/>
            <pc:sldMasterMk cId="2877208244" sldId="2147483830"/>
            <pc:sldLayoutMk cId="4222219630" sldId="2147483843"/>
          </pc:sldLayoutMkLst>
        </pc:sldLayoutChg>
      </pc:sldMasterChg>
    </pc:docChg>
  </pc:docChgLst>
  <pc:docChgLst>
    <pc:chgData name="Simon Shaxted" userId="9f9508456a4a5dab" providerId="LiveId" clId="{D94B20FD-09CB-497C-8FE9-C19589433614}"/>
    <pc:docChg chg="undo redo custSel addSld delSld modSld sldOrd addMainMaster delMainMaster modMainMaster">
      <pc:chgData name="Simon Shaxted" userId="9f9508456a4a5dab" providerId="LiveId" clId="{D94B20FD-09CB-497C-8FE9-C19589433614}" dt="2023-08-08T08:39:06.358" v="3807" actId="6014"/>
      <pc:docMkLst>
        <pc:docMk/>
      </pc:docMkLst>
      <pc:sldChg chg="del">
        <pc:chgData name="Simon Shaxted" userId="9f9508456a4a5dab" providerId="LiveId" clId="{D94B20FD-09CB-497C-8FE9-C19589433614}" dt="2023-08-08T08:36:49.679" v="3791" actId="47"/>
        <pc:sldMkLst>
          <pc:docMk/>
          <pc:sldMk cId="3715965295" sldId="258"/>
        </pc:sldMkLst>
      </pc:sldChg>
      <pc:sldChg chg="addSp delSp modSp new del mod ord">
        <pc:chgData name="Simon Shaxted" userId="9f9508456a4a5dab" providerId="LiveId" clId="{D94B20FD-09CB-497C-8FE9-C19589433614}" dt="2023-08-02T15:06:28.505" v="705" actId="47"/>
        <pc:sldMkLst>
          <pc:docMk/>
          <pc:sldMk cId="901528995" sldId="260"/>
        </pc:sldMkLst>
        <pc:spChg chg="add del mod">
          <ac:chgData name="Simon Shaxted" userId="9f9508456a4a5dab" providerId="LiveId" clId="{D94B20FD-09CB-497C-8FE9-C19589433614}" dt="2023-08-02T15:06:26.068" v="704" actId="478"/>
          <ac:spMkLst>
            <pc:docMk/>
            <pc:sldMk cId="901528995" sldId="260"/>
            <ac:spMk id="2" creationId="{293AD29A-8CD6-2EF5-AA82-A0D942BAF039}"/>
          </ac:spMkLst>
        </pc:spChg>
      </pc:sldChg>
      <pc:sldChg chg="new del mod modClrScheme chgLayout">
        <pc:chgData name="Simon Shaxted" userId="9f9508456a4a5dab" providerId="LiveId" clId="{D94B20FD-09CB-497C-8FE9-C19589433614}" dt="2023-08-08T08:36:44.395" v="3790" actId="47"/>
        <pc:sldMkLst>
          <pc:docMk/>
          <pc:sldMk cId="1897798681" sldId="260"/>
        </pc:sldMkLst>
      </pc:sldChg>
      <pc:sldChg chg="addSp modSp new del mod">
        <pc:chgData name="Simon Shaxted" userId="9f9508456a4a5dab" providerId="LiveId" clId="{D94B20FD-09CB-497C-8FE9-C19589433614}" dt="2023-08-03T13:36:46.436" v="716" actId="47"/>
        <pc:sldMkLst>
          <pc:docMk/>
          <pc:sldMk cId="3300985481" sldId="260"/>
        </pc:sldMkLst>
        <pc:spChg chg="add mod">
          <ac:chgData name="Simon Shaxted" userId="9f9508456a4a5dab" providerId="LiveId" clId="{D94B20FD-09CB-497C-8FE9-C19589433614}" dt="2023-08-03T10:55:16.992" v="712" actId="207"/>
          <ac:spMkLst>
            <pc:docMk/>
            <pc:sldMk cId="3300985481" sldId="260"/>
            <ac:spMk id="2" creationId="{8B93D5DE-34DF-36AE-4F6A-4ABE03E43E2C}"/>
          </ac:spMkLst>
        </pc:spChg>
        <pc:spChg chg="add mod">
          <ac:chgData name="Simon Shaxted" userId="9f9508456a4a5dab" providerId="LiveId" clId="{D94B20FD-09CB-497C-8FE9-C19589433614}" dt="2023-08-03T10:53:50.867" v="707"/>
          <ac:spMkLst>
            <pc:docMk/>
            <pc:sldMk cId="3300985481" sldId="260"/>
            <ac:spMk id="3" creationId="{92E2F159-00A6-8B32-A1CE-EA9DC81647ED}"/>
          </ac:spMkLst>
        </pc:spChg>
        <pc:spChg chg="add mod">
          <ac:chgData name="Simon Shaxted" userId="9f9508456a4a5dab" providerId="LiveId" clId="{D94B20FD-09CB-497C-8FE9-C19589433614}" dt="2023-08-03T10:53:50.867" v="707"/>
          <ac:spMkLst>
            <pc:docMk/>
            <pc:sldMk cId="3300985481" sldId="260"/>
            <ac:spMk id="5" creationId="{7CE1EE6F-0374-B16D-D979-B0649B62EA48}"/>
          </ac:spMkLst>
        </pc:spChg>
        <pc:picChg chg="add mod">
          <ac:chgData name="Simon Shaxted" userId="9f9508456a4a5dab" providerId="LiveId" clId="{D94B20FD-09CB-497C-8FE9-C19589433614}" dt="2023-08-03T10:53:50.867" v="707"/>
          <ac:picMkLst>
            <pc:docMk/>
            <pc:sldMk cId="3300985481" sldId="260"/>
            <ac:picMk id="4" creationId="{7CCAF040-E2E5-2081-28EC-CB29444DD1DC}"/>
          </ac:picMkLst>
        </pc:picChg>
      </pc:sldChg>
      <pc:sldChg chg="new del">
        <pc:chgData name="Simon Shaxted" userId="9f9508456a4a5dab" providerId="LiveId" clId="{D94B20FD-09CB-497C-8FE9-C19589433614}" dt="2023-08-07T14:42:03.860" v="3441" actId="47"/>
        <pc:sldMkLst>
          <pc:docMk/>
          <pc:sldMk cId="1510194544" sldId="261"/>
        </pc:sldMkLst>
      </pc:sldChg>
      <pc:sldChg chg="new del">
        <pc:chgData name="Simon Shaxted" userId="9f9508456a4a5dab" providerId="LiveId" clId="{D94B20FD-09CB-497C-8FE9-C19589433614}" dt="2023-08-08T08:26:49.006" v="3746" actId="680"/>
        <pc:sldMkLst>
          <pc:docMk/>
          <pc:sldMk cId="1631475547" sldId="261"/>
        </pc:sldMkLst>
      </pc:sldChg>
      <pc:sldChg chg="new del">
        <pc:chgData name="Simon Shaxted" userId="9f9508456a4a5dab" providerId="LiveId" clId="{D94B20FD-09CB-497C-8FE9-C19589433614}" dt="2023-08-07T12:47:57.741" v="2257" actId="47"/>
        <pc:sldMkLst>
          <pc:docMk/>
          <pc:sldMk cId="2138131542" sldId="261"/>
        </pc:sldMkLst>
      </pc:sldChg>
      <pc:sldChg chg="new del">
        <pc:chgData name="Simon Shaxted" userId="9f9508456a4a5dab" providerId="LiveId" clId="{D94B20FD-09CB-497C-8FE9-C19589433614}" dt="2023-08-03T13:36:48.514" v="718" actId="47"/>
        <pc:sldMkLst>
          <pc:docMk/>
          <pc:sldMk cId="2207257148" sldId="261"/>
        </pc:sldMkLst>
      </pc:sldChg>
      <pc:sldChg chg="new del">
        <pc:chgData name="Simon Shaxted" userId="9f9508456a4a5dab" providerId="LiveId" clId="{D94B20FD-09CB-497C-8FE9-C19589433614}" dt="2023-08-07T13:20:21.893" v="2605" actId="47"/>
        <pc:sldMkLst>
          <pc:docMk/>
          <pc:sldMk cId="2319278659" sldId="261"/>
        </pc:sldMkLst>
      </pc:sldChg>
      <pc:sldChg chg="new del">
        <pc:chgData name="Simon Shaxted" userId="9f9508456a4a5dab" providerId="LiveId" clId="{D94B20FD-09CB-497C-8FE9-C19589433614}" dt="2023-08-07T10:06:42.620" v="1436" actId="47"/>
        <pc:sldMkLst>
          <pc:docMk/>
          <pc:sldMk cId="2355267653" sldId="261"/>
        </pc:sldMkLst>
      </pc:sldChg>
      <pc:sldChg chg="addSp delSp modSp new del">
        <pc:chgData name="Simon Shaxted" userId="9f9508456a4a5dab" providerId="LiveId" clId="{D94B20FD-09CB-497C-8FE9-C19589433614}" dt="2023-08-07T11:07:28.846" v="1947" actId="47"/>
        <pc:sldMkLst>
          <pc:docMk/>
          <pc:sldMk cId="2703181430" sldId="261"/>
        </pc:sldMkLst>
        <pc:picChg chg="add del mod">
          <ac:chgData name="Simon Shaxted" userId="9f9508456a4a5dab" providerId="LiveId" clId="{D94B20FD-09CB-497C-8FE9-C19589433614}" dt="2023-08-07T11:07:26.464" v="1946"/>
          <ac:picMkLst>
            <pc:docMk/>
            <pc:sldMk cId="2703181430" sldId="261"/>
            <ac:picMk id="2" creationId="{16DFEE65-59B9-F618-4059-DB3F3993F41A}"/>
          </ac:picMkLst>
        </pc:picChg>
      </pc:sldChg>
      <pc:sldChg chg="new">
        <pc:chgData name="Simon Shaxted" userId="9f9508456a4a5dab" providerId="LiveId" clId="{D94B20FD-09CB-497C-8FE9-C19589433614}" dt="2023-08-08T08:36:20.587" v="3787" actId="680"/>
        <pc:sldMkLst>
          <pc:docMk/>
          <pc:sldMk cId="3130868884" sldId="261"/>
        </pc:sldMkLst>
      </pc:sldChg>
      <pc:sldChg chg="new del">
        <pc:chgData name="Simon Shaxted" userId="9f9508456a4a5dab" providerId="LiveId" clId="{D94B20FD-09CB-497C-8FE9-C19589433614}" dt="2023-08-03T13:36:50.138" v="719" actId="47"/>
        <pc:sldMkLst>
          <pc:docMk/>
          <pc:sldMk cId="2406176787" sldId="262"/>
        </pc:sldMkLst>
      </pc:sldChg>
      <pc:sldChg chg="new del">
        <pc:chgData name="Simon Shaxted" userId="9f9508456a4a5dab" providerId="LiveId" clId="{D94B20FD-09CB-497C-8FE9-C19589433614}" dt="2023-08-07T13:20:22.408" v="2606" actId="47"/>
        <pc:sldMkLst>
          <pc:docMk/>
          <pc:sldMk cId="2596642864" sldId="262"/>
        </pc:sldMkLst>
      </pc:sldChg>
      <pc:sldChg chg="new">
        <pc:chgData name="Simon Shaxted" userId="9f9508456a4a5dab" providerId="LiveId" clId="{D94B20FD-09CB-497C-8FE9-C19589433614}" dt="2023-08-08T08:36:34.419" v="3788" actId="680"/>
        <pc:sldMkLst>
          <pc:docMk/>
          <pc:sldMk cId="3499277333" sldId="262"/>
        </pc:sldMkLst>
      </pc:sldChg>
      <pc:sldChg chg="new del">
        <pc:chgData name="Simon Shaxted" userId="9f9508456a4a5dab" providerId="LiveId" clId="{D94B20FD-09CB-497C-8FE9-C19589433614}" dt="2023-08-03T13:36:47.295" v="717" actId="47"/>
        <pc:sldMkLst>
          <pc:docMk/>
          <pc:sldMk cId="1508295176" sldId="263"/>
        </pc:sldMkLst>
      </pc:sldChg>
      <pc:sldChg chg="new">
        <pc:chgData name="Simon Shaxted" userId="9f9508456a4a5dab" providerId="LiveId" clId="{D94B20FD-09CB-497C-8FE9-C19589433614}" dt="2023-08-08T08:36:40.560" v="3789" actId="680"/>
        <pc:sldMkLst>
          <pc:docMk/>
          <pc:sldMk cId="1779858177" sldId="263"/>
        </pc:sldMkLst>
      </pc:sldChg>
      <pc:sldChg chg="new del">
        <pc:chgData name="Simon Shaxted" userId="9f9508456a4a5dab" providerId="LiveId" clId="{D94B20FD-09CB-497C-8FE9-C19589433614}" dt="2023-08-07T13:20:22.869" v="2607" actId="47"/>
        <pc:sldMkLst>
          <pc:docMk/>
          <pc:sldMk cId="2452412011" sldId="263"/>
        </pc:sldMkLst>
      </pc:sldChg>
      <pc:sldChg chg="new del">
        <pc:chgData name="Simon Shaxted" userId="9f9508456a4a5dab" providerId="LiveId" clId="{D94B20FD-09CB-497C-8FE9-C19589433614}" dt="2023-08-07T13:20:23.326" v="2608" actId="47"/>
        <pc:sldMkLst>
          <pc:docMk/>
          <pc:sldMk cId="4020467444" sldId="264"/>
        </pc:sldMkLst>
      </pc:sldChg>
      <pc:sldChg chg="new del">
        <pc:chgData name="Simon Shaxted" userId="9f9508456a4a5dab" providerId="LiveId" clId="{D94B20FD-09CB-497C-8FE9-C19589433614}" dt="2023-08-07T13:20:23.984" v="2609" actId="47"/>
        <pc:sldMkLst>
          <pc:docMk/>
          <pc:sldMk cId="3620296492" sldId="265"/>
        </pc:sldMkLst>
      </pc:sldChg>
      <pc:sldMasterChg chg="modSp mod modSldLayout">
        <pc:chgData name="Simon Shaxted" userId="9f9508456a4a5dab" providerId="LiveId" clId="{D94B20FD-09CB-497C-8FE9-C19589433614}" dt="2023-08-02T11:19:08.871" v="306" actId="6014"/>
        <pc:sldMasterMkLst>
          <pc:docMk/>
          <pc:sldMasterMk cId="109025242" sldId="2147483695"/>
        </pc:sldMasterMkLst>
        <pc:picChg chg="mod">
          <ac:chgData name="Simon Shaxted" userId="9f9508456a4a5dab" providerId="LiveId" clId="{D94B20FD-09CB-497C-8FE9-C19589433614}" dt="2023-07-31T14:43:24.633" v="1" actId="34135"/>
          <ac:picMkLst>
            <pc:docMk/>
            <pc:sldMasterMk cId="109025242" sldId="2147483695"/>
            <ac:picMk id="2" creationId="{6EFD7C22-EC69-FD7B-3825-D2E8AA76D4B2}"/>
          </ac:picMkLst>
        </pc:picChg>
        <pc:sldLayoutChg chg="delSp mod">
          <pc:chgData name="Simon Shaxted" userId="9f9508456a4a5dab" providerId="LiveId" clId="{D94B20FD-09CB-497C-8FE9-C19589433614}" dt="2023-08-02T11:18:58.658" v="305" actId="6014"/>
          <pc:sldLayoutMkLst>
            <pc:docMk/>
            <pc:sldMasterMk cId="109025242" sldId="2147483695"/>
            <pc:sldLayoutMk cId="1792531094" sldId="2147483696"/>
          </pc:sldLayoutMkLst>
          <pc:spChg chg="del">
            <ac:chgData name="Simon Shaxted" userId="9f9508456a4a5dab" providerId="LiveId" clId="{D94B20FD-09CB-497C-8FE9-C19589433614}" dt="2023-08-02T08:13:56.549" v="88" actId="478"/>
            <ac:spMkLst>
              <pc:docMk/>
              <pc:sldMasterMk cId="109025242" sldId="2147483695"/>
              <pc:sldLayoutMk cId="1792531094" sldId="2147483696"/>
              <ac:spMk id="6" creationId="{4C38EE69-519C-152C-553E-106795042EA9}"/>
            </ac:spMkLst>
          </pc:spChg>
        </pc:sldLayoutChg>
        <pc:sldLayoutChg chg="delSp mod">
          <pc:chgData name="Simon Shaxted" userId="9f9508456a4a5dab" providerId="LiveId" clId="{D94B20FD-09CB-497C-8FE9-C19589433614}" dt="2023-08-02T11:19:08.871" v="306" actId="6014"/>
          <pc:sldLayoutMkLst>
            <pc:docMk/>
            <pc:sldMasterMk cId="109025242" sldId="2147483695"/>
            <pc:sldLayoutMk cId="2363072315" sldId="2147483697"/>
          </pc:sldLayoutMkLst>
          <pc:spChg chg="del">
            <ac:chgData name="Simon Shaxted" userId="9f9508456a4a5dab" providerId="LiveId" clId="{D94B20FD-09CB-497C-8FE9-C19589433614}" dt="2023-08-02T08:13:59.720" v="89" actId="478"/>
            <ac:spMkLst>
              <pc:docMk/>
              <pc:sldMasterMk cId="109025242" sldId="2147483695"/>
              <pc:sldLayoutMk cId="2363072315" sldId="2147483697"/>
              <ac:spMk id="2" creationId="{7AC87717-F8AB-04E8-72BE-DDEC6A1F447F}"/>
            </ac:spMkLst>
          </pc:spChg>
        </pc:sldLayoutChg>
      </pc:sldMasterChg>
      <pc:sldMasterChg chg="delSp modSp mod">
        <pc:chgData name="Simon Shaxted" userId="9f9508456a4a5dab" providerId="LiveId" clId="{D94B20FD-09CB-497C-8FE9-C19589433614}" dt="2023-07-31T14:52:45.201" v="33" actId="14826"/>
        <pc:sldMasterMkLst>
          <pc:docMk/>
          <pc:sldMasterMk cId="214336556" sldId="2147483698"/>
        </pc:sldMasterMkLst>
        <pc:picChg chg="mod">
          <ac:chgData name="Simon Shaxted" userId="9f9508456a4a5dab" providerId="LiveId" clId="{D94B20FD-09CB-497C-8FE9-C19589433614}" dt="2023-07-31T14:52:45.201" v="33" actId="14826"/>
          <ac:picMkLst>
            <pc:docMk/>
            <pc:sldMasterMk cId="214336556" sldId="2147483698"/>
            <ac:picMk id="3" creationId="{855EACEC-7BCA-748D-24F3-F39BFC47A36E}"/>
          </ac:picMkLst>
        </pc:picChg>
        <pc:picChg chg="del">
          <ac:chgData name="Simon Shaxted" userId="9f9508456a4a5dab" providerId="LiveId" clId="{D94B20FD-09CB-497C-8FE9-C19589433614}" dt="2023-07-31T14:46:25.506" v="4" actId="478"/>
          <ac:picMkLst>
            <pc:docMk/>
            <pc:sldMasterMk cId="214336556" sldId="2147483698"/>
            <ac:picMk id="7" creationId="{D762A80B-E783-9B89-FF58-09BA58325AF2}"/>
          </ac:picMkLst>
        </pc:picChg>
      </pc:sldMasterChg>
      <pc:sldMasterChg chg="addSp delSp modSp mod modSldLayout">
        <pc:chgData name="Simon Shaxted" userId="9f9508456a4a5dab" providerId="LiveId" clId="{D94B20FD-09CB-497C-8FE9-C19589433614}" dt="2023-08-02T10:25:58.398" v="235" actId="1076"/>
        <pc:sldMasterMkLst>
          <pc:docMk/>
          <pc:sldMasterMk cId="4114493599" sldId="2147483700"/>
        </pc:sldMasterMkLst>
        <pc:spChg chg="add del mod ord">
          <ac:chgData name="Simon Shaxted" userId="9f9508456a4a5dab" providerId="LiveId" clId="{D94B20FD-09CB-497C-8FE9-C19589433614}" dt="2023-07-31T14:49:39.028" v="31" actId="478"/>
          <ac:spMkLst>
            <pc:docMk/>
            <pc:sldMasterMk cId="4114493599" sldId="2147483700"/>
            <ac:spMk id="2" creationId="{91FD02E3-0D55-DC8E-6175-5A610F832C04}"/>
          </ac:spMkLst>
        </pc:spChg>
        <pc:spChg chg="mod ord">
          <ac:chgData name="Simon Shaxted" userId="9f9508456a4a5dab" providerId="LiveId" clId="{D94B20FD-09CB-497C-8FE9-C19589433614}" dt="2023-08-02T10:25:58.398" v="235" actId="1076"/>
          <ac:spMkLst>
            <pc:docMk/>
            <pc:sldMasterMk cId="4114493599" sldId="2147483700"/>
            <ac:spMk id="5" creationId="{94320091-928B-0355-801A-5B7CD4200678}"/>
          </ac:spMkLst>
        </pc:spChg>
        <pc:picChg chg="add mod">
          <ac:chgData name="Simon Shaxted" userId="9f9508456a4a5dab" providerId="LiveId" clId="{D94B20FD-09CB-497C-8FE9-C19589433614}" dt="2023-08-02T09:58:28.371" v="129" actId="34135"/>
          <ac:picMkLst>
            <pc:docMk/>
            <pc:sldMasterMk cId="4114493599" sldId="2147483700"/>
            <ac:picMk id="3" creationId="{725AC432-C32C-CACE-EEE6-4B2C20037E34}"/>
          </ac:picMkLst>
        </pc:picChg>
        <pc:picChg chg="del">
          <ac:chgData name="Simon Shaxted" userId="9f9508456a4a5dab" providerId="LiveId" clId="{D94B20FD-09CB-497C-8FE9-C19589433614}" dt="2023-07-31T14:46:33.079" v="5" actId="478"/>
          <ac:picMkLst>
            <pc:docMk/>
            <pc:sldMasterMk cId="4114493599" sldId="2147483700"/>
            <ac:picMk id="43" creationId="{D470CA9B-3F21-FA32-90B4-CA6C6B2CBB5D}"/>
          </ac:picMkLst>
        </pc:picChg>
        <pc:sldLayoutChg chg="delSp mod">
          <pc:chgData name="Simon Shaxted" userId="9f9508456a4a5dab" providerId="LiveId" clId="{D94B20FD-09CB-497C-8FE9-C19589433614}" dt="2023-07-31T14:46:38.320" v="6" actId="478"/>
          <pc:sldLayoutMkLst>
            <pc:docMk/>
            <pc:sldMasterMk cId="4114493599" sldId="2147483700"/>
            <pc:sldLayoutMk cId="3032730374" sldId="2147483703"/>
          </pc:sldLayoutMkLst>
          <pc:spChg chg="del">
            <ac:chgData name="Simon Shaxted" userId="9f9508456a4a5dab" providerId="LiveId" clId="{D94B20FD-09CB-497C-8FE9-C19589433614}" dt="2023-07-31T14:46:38.320" v="6" actId="478"/>
            <ac:spMkLst>
              <pc:docMk/>
              <pc:sldMasterMk cId="4114493599" sldId="2147483700"/>
              <pc:sldLayoutMk cId="3032730374" sldId="2147483703"/>
              <ac:spMk id="3" creationId="{3BDA1A5E-7DB5-DD36-B09C-2990A6421AB4}"/>
            </ac:spMkLst>
          </pc:spChg>
        </pc:sldLayoutChg>
        <pc:sldLayoutChg chg="delSp modSp mod">
          <pc:chgData name="Simon Shaxted" userId="9f9508456a4a5dab" providerId="LiveId" clId="{D94B20FD-09CB-497C-8FE9-C19589433614}" dt="2023-07-31T14:54:15.098" v="40" actId="735"/>
          <pc:sldLayoutMkLst>
            <pc:docMk/>
            <pc:sldMasterMk cId="4114493599" sldId="2147483700"/>
            <pc:sldLayoutMk cId="3965655468" sldId="2147483704"/>
          </pc:sldLayoutMkLst>
          <pc:spChg chg="del">
            <ac:chgData name="Simon Shaxted" userId="9f9508456a4a5dab" providerId="LiveId" clId="{D94B20FD-09CB-497C-8FE9-C19589433614}" dt="2023-07-31T14:46:41.371" v="7" actId="478"/>
            <ac:spMkLst>
              <pc:docMk/>
              <pc:sldMasterMk cId="4114493599" sldId="2147483700"/>
              <pc:sldLayoutMk cId="3965655468" sldId="2147483704"/>
              <ac:spMk id="3" creationId="{209C3C03-58C7-51DC-3C70-11238D9A1AE0}"/>
            </ac:spMkLst>
          </pc:spChg>
        </pc:sldLayoutChg>
      </pc:sldMasterChg>
      <pc:sldMasterChg chg="addSp delSp modSp mod setBg modSldLayout">
        <pc:chgData name="Simon Shaxted" userId="9f9508456a4a5dab" providerId="LiveId" clId="{D94B20FD-09CB-497C-8FE9-C19589433614}" dt="2023-08-02T09:58:43.039" v="132" actId="34135"/>
        <pc:sldMasterMkLst>
          <pc:docMk/>
          <pc:sldMasterMk cId="1379933355" sldId="2147483705"/>
        </pc:sldMasterMkLst>
        <pc:spChg chg="del">
          <ac:chgData name="Simon Shaxted" userId="9f9508456a4a5dab" providerId="LiveId" clId="{D94B20FD-09CB-497C-8FE9-C19589433614}" dt="2023-08-02T09:58:37.258" v="130" actId="478"/>
          <ac:spMkLst>
            <pc:docMk/>
            <pc:sldMasterMk cId="1379933355" sldId="2147483705"/>
            <ac:spMk id="4" creationId="{0ADA139D-5F0F-5CC3-2A81-FCA767354369}"/>
          </ac:spMkLst>
        </pc:spChg>
        <pc:spChg chg="del">
          <ac:chgData name="Simon Shaxted" userId="9f9508456a4a5dab" providerId="LiveId" clId="{D94B20FD-09CB-497C-8FE9-C19589433614}" dt="2023-07-31T14:47:02.498" v="12" actId="478"/>
          <ac:spMkLst>
            <pc:docMk/>
            <pc:sldMasterMk cId="1379933355" sldId="2147483705"/>
            <ac:spMk id="6" creationId="{22EE8334-B014-2955-14FA-7699A665E409}"/>
          </ac:spMkLst>
        </pc:spChg>
        <pc:picChg chg="add mod">
          <ac:chgData name="Simon Shaxted" userId="9f9508456a4a5dab" providerId="LiveId" clId="{D94B20FD-09CB-497C-8FE9-C19589433614}" dt="2023-08-02T09:58:43.039" v="132" actId="34135"/>
          <ac:picMkLst>
            <pc:docMk/>
            <pc:sldMasterMk cId="1379933355" sldId="2147483705"/>
            <ac:picMk id="2" creationId="{6C2C777A-59D3-71EB-D0DB-10C7E01C0DAC}"/>
          </ac:picMkLst>
        </pc:picChg>
        <pc:picChg chg="del">
          <ac:chgData name="Simon Shaxted" userId="9f9508456a4a5dab" providerId="LiveId" clId="{D94B20FD-09CB-497C-8FE9-C19589433614}" dt="2023-07-31T14:47:03.780" v="13" actId="478"/>
          <ac:picMkLst>
            <pc:docMk/>
            <pc:sldMasterMk cId="1379933355" sldId="2147483705"/>
            <ac:picMk id="5" creationId="{2873589E-C6B4-C26A-23D2-0658F0882E89}"/>
          </ac:picMkLst>
        </pc:picChg>
        <pc:picChg chg="mod">
          <ac:chgData name="Simon Shaxted" userId="9f9508456a4a5dab" providerId="LiveId" clId="{D94B20FD-09CB-497C-8FE9-C19589433614}" dt="2023-07-31T14:53:31.362" v="36" actId="14826"/>
          <ac:picMkLst>
            <pc:docMk/>
            <pc:sldMasterMk cId="1379933355" sldId="2147483705"/>
            <ac:picMk id="7" creationId="{EAF159BD-147A-BB02-0A53-4F37B97BD9B7}"/>
          </ac:picMkLst>
        </pc:picChg>
        <pc:sldLayoutChg chg="delSp modSp mod">
          <pc:chgData name="Simon Shaxted" userId="9f9508456a4a5dab" providerId="LiveId" clId="{D94B20FD-09CB-497C-8FE9-C19589433614}" dt="2023-08-02T08:54:16.356" v="116" actId="6014"/>
          <pc:sldLayoutMkLst>
            <pc:docMk/>
            <pc:sldMasterMk cId="1379933355" sldId="2147483705"/>
            <pc:sldLayoutMk cId="155553349" sldId="2147483706"/>
          </pc:sldLayoutMkLst>
          <pc:spChg chg="del">
            <ac:chgData name="Simon Shaxted" userId="9f9508456a4a5dab" providerId="LiveId" clId="{D94B20FD-09CB-497C-8FE9-C19589433614}" dt="2023-07-31T14:47:07.484" v="14" actId="478"/>
            <ac:spMkLst>
              <pc:docMk/>
              <pc:sldMasterMk cId="1379933355" sldId="2147483705"/>
              <pc:sldLayoutMk cId="155553349" sldId="2147483706"/>
              <ac:spMk id="2" creationId="{8C5107E4-3B93-AC76-906D-A5F0CBC59BD1}"/>
            </ac:spMkLst>
          </pc:spChg>
        </pc:sldLayoutChg>
        <pc:sldLayoutChg chg="delSp mod">
          <pc:chgData name="Simon Shaxted" userId="9f9508456a4a5dab" providerId="LiveId" clId="{D94B20FD-09CB-497C-8FE9-C19589433614}" dt="2023-08-02T08:54:23.661" v="117" actId="6014"/>
          <pc:sldLayoutMkLst>
            <pc:docMk/>
            <pc:sldMasterMk cId="1379933355" sldId="2147483705"/>
            <pc:sldLayoutMk cId="1016539623" sldId="2147483707"/>
          </pc:sldLayoutMkLst>
          <pc:spChg chg="del">
            <ac:chgData name="Simon Shaxted" userId="9f9508456a4a5dab" providerId="LiveId" clId="{D94B20FD-09CB-497C-8FE9-C19589433614}" dt="2023-07-31T14:47:10.101" v="15" actId="478"/>
            <ac:spMkLst>
              <pc:docMk/>
              <pc:sldMasterMk cId="1379933355" sldId="2147483705"/>
              <pc:sldLayoutMk cId="1016539623" sldId="2147483707"/>
              <ac:spMk id="2" creationId="{8C5107E4-3B93-AC76-906D-A5F0CBC59BD1}"/>
            </ac:spMkLst>
          </pc:spChg>
        </pc:sldLayoutChg>
      </pc:sldMasterChg>
      <pc:sldMasterChg chg="delSp modSp mod addSldLayout modSldLayout">
        <pc:chgData name="Simon Shaxted" userId="9f9508456a4a5dab" providerId="LiveId" clId="{D94B20FD-09CB-497C-8FE9-C19589433614}" dt="2023-08-08T08:39:06.358" v="3807" actId="6014"/>
        <pc:sldMasterMkLst>
          <pc:docMk/>
          <pc:sldMasterMk cId="3610234048" sldId="2147483708"/>
        </pc:sldMasterMkLst>
        <pc:spChg chg="del">
          <ac:chgData name="Simon Shaxted" userId="9f9508456a4a5dab" providerId="LiveId" clId="{D94B20FD-09CB-497C-8FE9-C19589433614}" dt="2023-08-02T10:11:29.256" v="182" actId="478"/>
          <ac:spMkLst>
            <pc:docMk/>
            <pc:sldMasterMk cId="3610234048" sldId="2147483708"/>
            <ac:spMk id="8" creationId="{C92DEEE6-69E7-0972-AD0F-663936F6C050}"/>
          </ac:spMkLst>
        </pc:spChg>
        <pc:picChg chg="mod">
          <ac:chgData name="Simon Shaxted" userId="9f9508456a4a5dab" providerId="LiveId" clId="{D94B20FD-09CB-497C-8FE9-C19589433614}" dt="2023-08-02T10:10:30.665" v="174" actId="34135"/>
          <ac:picMkLst>
            <pc:docMk/>
            <pc:sldMasterMk cId="3610234048" sldId="2147483708"/>
            <ac:picMk id="3" creationId="{855EACEC-7BCA-748D-24F3-F39BFC47A36E}"/>
          </ac:picMkLst>
        </pc:picChg>
        <pc:picChg chg="del">
          <ac:chgData name="Simon Shaxted" userId="9f9508456a4a5dab" providerId="LiveId" clId="{D94B20FD-09CB-497C-8FE9-C19589433614}" dt="2023-08-02T10:10:03.011" v="172" actId="478"/>
          <ac:picMkLst>
            <pc:docMk/>
            <pc:sldMasterMk cId="3610234048" sldId="2147483708"/>
            <ac:picMk id="7" creationId="{D762A80B-E783-9B89-FF58-09BA58325AF2}"/>
          </ac:picMkLst>
        </pc:picChg>
        <pc:sldLayoutChg chg="addSp modSp mod">
          <pc:chgData name="Simon Shaxted" userId="9f9508456a4a5dab" providerId="LiveId" clId="{D94B20FD-09CB-497C-8FE9-C19589433614}" dt="2023-08-02T10:56:14.744" v="273" actId="6014"/>
          <pc:sldLayoutMkLst>
            <pc:docMk/>
            <pc:sldMasterMk cId="3610234048" sldId="2147483708"/>
            <pc:sldLayoutMk cId="2932752074" sldId="2147483709"/>
          </pc:sldLayoutMkLst>
          <pc:spChg chg="add mod">
            <ac:chgData name="Simon Shaxted" userId="9f9508456a4a5dab" providerId="LiveId" clId="{D94B20FD-09CB-497C-8FE9-C19589433614}" dt="2023-08-02T10:11:31.302" v="183"/>
            <ac:spMkLst>
              <pc:docMk/>
              <pc:sldMasterMk cId="3610234048" sldId="2147483708"/>
              <pc:sldLayoutMk cId="2932752074" sldId="2147483709"/>
              <ac:spMk id="2" creationId="{CFE1AF30-B309-8C5E-B474-B592EBCACE4F}"/>
            </ac:spMkLst>
          </pc:spChg>
        </pc:sldLayoutChg>
        <pc:sldLayoutChg chg="addSp modSp add mod replId modTransition">
          <pc:chgData name="Simon Shaxted" userId="9f9508456a4a5dab" providerId="LiveId" clId="{D94B20FD-09CB-497C-8FE9-C19589433614}" dt="2023-08-02T10:56:25.434" v="274" actId="6014"/>
          <pc:sldLayoutMkLst>
            <pc:docMk/>
            <pc:sldMasterMk cId="3610234048" sldId="2147483708"/>
            <pc:sldLayoutMk cId="900455525" sldId="2147483747"/>
          </pc:sldLayoutMkLst>
          <pc:spChg chg="add mod">
            <ac:chgData name="Simon Shaxted" userId="9f9508456a4a5dab" providerId="LiveId" clId="{D94B20FD-09CB-497C-8FE9-C19589433614}" dt="2023-08-02T10:11:36.843" v="186" actId="20577"/>
            <ac:spMkLst>
              <pc:docMk/>
              <pc:sldMasterMk cId="3610234048" sldId="2147483708"/>
              <pc:sldLayoutMk cId="900455525" sldId="2147483747"/>
              <ac:spMk id="2" creationId="{E6280F57-4539-8FE3-E97F-7938C7E34885}"/>
            </ac:spMkLst>
          </pc:spChg>
        </pc:sldLayoutChg>
        <pc:sldLayoutChg chg="modSp add mod replId modTransition">
          <pc:chgData name="Simon Shaxted" userId="9f9508456a4a5dab" providerId="LiveId" clId="{D94B20FD-09CB-497C-8FE9-C19589433614}" dt="2023-08-08T08:39:06.358" v="3807" actId="6014"/>
          <pc:sldLayoutMkLst>
            <pc:docMk/>
            <pc:sldMasterMk cId="3610234048" sldId="2147483708"/>
            <pc:sldLayoutMk cId="3436933773" sldId="2147483837"/>
          </pc:sldLayoutMkLst>
          <pc:spChg chg="mod">
            <ac:chgData name="Simon Shaxted" userId="9f9508456a4a5dab" providerId="LiveId" clId="{D94B20FD-09CB-497C-8FE9-C19589433614}" dt="2023-08-08T08:38:47.710" v="3806" actId="20577"/>
            <ac:spMkLst>
              <pc:docMk/>
              <pc:sldMasterMk cId="3610234048" sldId="2147483708"/>
              <pc:sldLayoutMk cId="3436933773" sldId="2147483837"/>
              <ac:spMk id="2" creationId="{E6280F57-4539-8FE3-E97F-7938C7E34885}"/>
            </ac:spMkLst>
          </pc:spChg>
        </pc:sldLayoutChg>
      </pc:sldMasterChg>
      <pc:sldMasterChg chg="addSp delSp modSp mod setBg modSldLayout">
        <pc:chgData name="Simon Shaxted" userId="9f9508456a4a5dab" providerId="LiveId" clId="{D94B20FD-09CB-497C-8FE9-C19589433614}" dt="2023-08-08T08:07:14.340" v="3665"/>
        <pc:sldMasterMkLst>
          <pc:docMk/>
          <pc:sldMasterMk cId="3776741877" sldId="2147483710"/>
        </pc:sldMasterMkLst>
        <pc:spChg chg="add del">
          <ac:chgData name="Simon Shaxted" userId="9f9508456a4a5dab" providerId="LiveId" clId="{D94B20FD-09CB-497C-8FE9-C19589433614}" dt="2023-08-02T10:29:30.311" v="242" actId="478"/>
          <ac:spMkLst>
            <pc:docMk/>
            <pc:sldMasterMk cId="3776741877" sldId="2147483710"/>
            <ac:spMk id="3" creationId="{36E810BF-2459-A25A-820C-0ADF0182B133}"/>
          </ac:spMkLst>
        </pc:spChg>
        <pc:spChg chg="add del">
          <ac:chgData name="Simon Shaxted" userId="9f9508456a4a5dab" providerId="LiveId" clId="{D94B20FD-09CB-497C-8FE9-C19589433614}" dt="2023-08-02T10:29:35.353" v="243" actId="478"/>
          <ac:spMkLst>
            <pc:docMk/>
            <pc:sldMasterMk cId="3776741877" sldId="2147483710"/>
            <ac:spMk id="4" creationId="{0ADA139D-5F0F-5CC3-2A81-FCA767354369}"/>
          </ac:spMkLst>
        </pc:spChg>
        <pc:spChg chg="add del">
          <ac:chgData name="Simon Shaxted" userId="9f9508456a4a5dab" providerId="LiveId" clId="{D94B20FD-09CB-497C-8FE9-C19589433614}" dt="2023-08-02T10:29:35.353" v="243" actId="478"/>
          <ac:spMkLst>
            <pc:docMk/>
            <pc:sldMasterMk cId="3776741877" sldId="2147483710"/>
            <ac:spMk id="6" creationId="{22EE8334-B014-2955-14FA-7699A665E409}"/>
          </ac:spMkLst>
        </pc:spChg>
        <pc:picChg chg="add del">
          <ac:chgData name="Simon Shaxted" userId="9f9508456a4a5dab" providerId="LiveId" clId="{D94B20FD-09CB-497C-8FE9-C19589433614}" dt="2023-08-02T10:29:35.353" v="243" actId="478"/>
          <ac:picMkLst>
            <pc:docMk/>
            <pc:sldMasterMk cId="3776741877" sldId="2147483710"/>
            <ac:picMk id="5" creationId="{2873589E-C6B4-C26A-23D2-0658F0882E89}"/>
          </ac:picMkLst>
        </pc:picChg>
        <pc:picChg chg="mod">
          <ac:chgData name="Simon Shaxted" userId="9f9508456a4a5dab" providerId="LiveId" clId="{D94B20FD-09CB-497C-8FE9-C19589433614}" dt="2023-08-02T10:10:43.562" v="176" actId="34135"/>
          <ac:picMkLst>
            <pc:docMk/>
            <pc:sldMasterMk cId="3776741877" sldId="2147483710"/>
            <ac:picMk id="7" creationId="{EAF159BD-147A-BB02-0A53-4F37B97BD9B7}"/>
          </ac:picMkLst>
        </pc:picChg>
        <pc:picChg chg="add mod">
          <ac:chgData name="Simon Shaxted" userId="9f9508456a4a5dab" providerId="LiveId" clId="{D94B20FD-09CB-497C-8FE9-C19589433614}" dt="2023-08-02T10:30:07.231" v="249"/>
          <ac:picMkLst>
            <pc:docMk/>
            <pc:sldMasterMk cId="3776741877" sldId="2147483710"/>
            <ac:picMk id="8" creationId="{7025282E-FA85-9BD4-8E51-A23E96410C02}"/>
          </ac:picMkLst>
        </pc:picChg>
        <pc:sldLayoutChg chg="delSp mod">
          <pc:chgData name="Simon Shaxted" userId="9f9508456a4a5dab" providerId="LiveId" clId="{D94B20FD-09CB-497C-8FE9-C19589433614}" dt="2023-08-02T11:18:01.134" v="299" actId="6014"/>
          <pc:sldLayoutMkLst>
            <pc:docMk/>
            <pc:sldMasterMk cId="3776741877" sldId="2147483710"/>
            <pc:sldLayoutMk cId="345720274" sldId="2147483711"/>
          </pc:sldLayoutMkLst>
          <pc:spChg chg="del">
            <ac:chgData name="Simon Shaxted" userId="9f9508456a4a5dab" providerId="LiveId" clId="{D94B20FD-09CB-497C-8FE9-C19589433614}" dt="2023-08-02T10:29:39.221" v="244" actId="478"/>
            <ac:spMkLst>
              <pc:docMk/>
              <pc:sldMasterMk cId="3776741877" sldId="2147483710"/>
              <pc:sldLayoutMk cId="345720274" sldId="2147483711"/>
              <ac:spMk id="2" creationId="{8C5107E4-3B93-AC76-906D-A5F0CBC59BD1}"/>
            </ac:spMkLst>
          </pc:spChg>
        </pc:sldLayoutChg>
        <pc:sldLayoutChg chg="addSp delSp modSp mod">
          <pc:chgData name="Simon Shaxted" userId="9f9508456a4a5dab" providerId="LiveId" clId="{D94B20FD-09CB-497C-8FE9-C19589433614}" dt="2023-08-08T08:07:14.340" v="3665"/>
          <pc:sldLayoutMkLst>
            <pc:docMk/>
            <pc:sldMasterMk cId="3776741877" sldId="2147483710"/>
            <pc:sldLayoutMk cId="851041351" sldId="2147483712"/>
          </pc:sldLayoutMkLst>
          <pc:spChg chg="del">
            <ac:chgData name="Simon Shaxted" userId="9f9508456a4a5dab" providerId="LiveId" clId="{D94B20FD-09CB-497C-8FE9-C19589433614}" dt="2023-08-02T10:29:42.457" v="245" actId="478"/>
            <ac:spMkLst>
              <pc:docMk/>
              <pc:sldMasterMk cId="3776741877" sldId="2147483710"/>
              <pc:sldLayoutMk cId="851041351" sldId="2147483712"/>
              <ac:spMk id="2" creationId="{8C5107E4-3B93-AC76-906D-A5F0CBC59BD1}"/>
            </ac:spMkLst>
          </pc:spChg>
          <pc:spChg chg="add del mod">
            <ac:chgData name="Simon Shaxted" userId="9f9508456a4a5dab" providerId="LiveId" clId="{D94B20FD-09CB-497C-8FE9-C19589433614}" dt="2023-08-08T08:07:14.340" v="3665"/>
            <ac:spMkLst>
              <pc:docMk/>
              <pc:sldMasterMk cId="3776741877" sldId="2147483710"/>
              <pc:sldLayoutMk cId="851041351" sldId="2147483712"/>
              <ac:spMk id="2" creationId="{AA1988BA-6127-7424-7CF8-5214D691F70E}"/>
            </ac:spMkLst>
          </pc:spChg>
        </pc:sldLayoutChg>
      </pc:sldMasterChg>
      <pc:sldMasterChg chg="addSp delSp modSp mod setBg modSldLayout">
        <pc:chgData name="Simon Shaxted" userId="9f9508456a4a5dab" providerId="LiveId" clId="{D94B20FD-09CB-497C-8FE9-C19589433614}" dt="2023-08-02T10:58:25.787" v="282" actId="6014"/>
        <pc:sldMasterMkLst>
          <pc:docMk/>
          <pc:sldMasterMk cId="1321125317" sldId="2147483713"/>
        </pc:sldMasterMkLst>
        <pc:spChg chg="add del mod ord">
          <ac:chgData name="Simon Shaxted" userId="9f9508456a4a5dab" providerId="LiveId" clId="{D94B20FD-09CB-497C-8FE9-C19589433614}" dt="2023-08-02T10:24:34.519" v="233" actId="478"/>
          <ac:spMkLst>
            <pc:docMk/>
            <pc:sldMasterMk cId="1321125317" sldId="2147483713"/>
            <ac:spMk id="2" creationId="{6742F0E5-B211-1FED-6DE5-84E3F2DF6E0A}"/>
          </ac:spMkLst>
        </pc:spChg>
        <pc:spChg chg="del">
          <ac:chgData name="Simon Shaxted" userId="9f9508456a4a5dab" providerId="LiveId" clId="{D94B20FD-09CB-497C-8FE9-C19589433614}" dt="2023-08-02T10:21:29.816" v="208" actId="478"/>
          <ac:spMkLst>
            <pc:docMk/>
            <pc:sldMasterMk cId="1321125317" sldId="2147483713"/>
            <ac:spMk id="4" creationId="{0ADA139D-5F0F-5CC3-2A81-FCA767354369}"/>
          </ac:spMkLst>
        </pc:spChg>
        <pc:spChg chg="del">
          <ac:chgData name="Simon Shaxted" userId="9f9508456a4a5dab" providerId="LiveId" clId="{D94B20FD-09CB-497C-8FE9-C19589433614}" dt="2023-08-02T10:21:29.816" v="208" actId="478"/>
          <ac:spMkLst>
            <pc:docMk/>
            <pc:sldMasterMk cId="1321125317" sldId="2147483713"/>
            <ac:spMk id="6" creationId="{22EE8334-B014-2955-14FA-7699A665E409}"/>
          </ac:spMkLst>
        </pc:spChg>
        <pc:spChg chg="add mod ord">
          <ac:chgData name="Simon Shaxted" userId="9f9508456a4a5dab" providerId="LiveId" clId="{D94B20FD-09CB-497C-8FE9-C19589433614}" dt="2023-08-02T10:24:30.036" v="232" actId="167"/>
          <ac:spMkLst>
            <pc:docMk/>
            <pc:sldMasterMk cId="1321125317" sldId="2147483713"/>
            <ac:spMk id="9" creationId="{6F657AA3-C3ED-535E-8232-20312260D1F7}"/>
          </ac:spMkLst>
        </pc:spChg>
        <pc:picChg chg="del">
          <ac:chgData name="Simon Shaxted" userId="9f9508456a4a5dab" providerId="LiveId" clId="{D94B20FD-09CB-497C-8FE9-C19589433614}" dt="2023-08-02T10:21:29.816" v="208" actId="478"/>
          <ac:picMkLst>
            <pc:docMk/>
            <pc:sldMasterMk cId="1321125317" sldId="2147483713"/>
            <ac:picMk id="5" creationId="{2873589E-C6B4-C26A-23D2-0658F0882E89}"/>
          </ac:picMkLst>
        </pc:picChg>
        <pc:picChg chg="del mod">
          <ac:chgData name="Simon Shaxted" userId="9f9508456a4a5dab" providerId="LiveId" clId="{D94B20FD-09CB-497C-8FE9-C19589433614}" dt="2023-08-02T10:22:14.267" v="211" actId="478"/>
          <ac:picMkLst>
            <pc:docMk/>
            <pc:sldMasterMk cId="1321125317" sldId="2147483713"/>
            <ac:picMk id="7" creationId="{EAF159BD-147A-BB02-0A53-4F37B97BD9B7}"/>
          </ac:picMkLst>
        </pc:picChg>
        <pc:picChg chg="add mod">
          <ac:chgData name="Simon Shaxted" userId="9f9508456a4a5dab" providerId="LiveId" clId="{D94B20FD-09CB-497C-8FE9-C19589433614}" dt="2023-08-02T10:22:21.236" v="213" actId="34135"/>
          <ac:picMkLst>
            <pc:docMk/>
            <pc:sldMasterMk cId="1321125317" sldId="2147483713"/>
            <ac:picMk id="8" creationId="{6D5684E5-3041-6140-CB4A-897C86947804}"/>
          </ac:picMkLst>
        </pc:picChg>
        <pc:picChg chg="add mod">
          <ac:chgData name="Simon Shaxted" userId="9f9508456a4a5dab" providerId="LiveId" clId="{D94B20FD-09CB-497C-8FE9-C19589433614}" dt="2023-08-02T10:26:28.775" v="237" actId="34135"/>
          <ac:picMkLst>
            <pc:docMk/>
            <pc:sldMasterMk cId="1321125317" sldId="2147483713"/>
            <ac:picMk id="10" creationId="{8144790E-229F-133B-F7A1-085390950D32}"/>
          </ac:picMkLst>
        </pc:picChg>
        <pc:sldLayoutChg chg="delSp mod">
          <pc:chgData name="Simon Shaxted" userId="9f9508456a4a5dab" providerId="LiveId" clId="{D94B20FD-09CB-497C-8FE9-C19589433614}" dt="2023-08-02T10:58:18.961" v="281" actId="6014"/>
          <pc:sldLayoutMkLst>
            <pc:docMk/>
            <pc:sldMasterMk cId="1321125317" sldId="2147483713"/>
            <pc:sldLayoutMk cId="1561935541" sldId="2147483714"/>
          </pc:sldLayoutMkLst>
          <pc:spChg chg="del">
            <ac:chgData name="Simon Shaxted" userId="9f9508456a4a5dab" providerId="LiveId" clId="{D94B20FD-09CB-497C-8FE9-C19589433614}" dt="2023-08-02T10:21:38.905" v="209" actId="478"/>
            <ac:spMkLst>
              <pc:docMk/>
              <pc:sldMasterMk cId="1321125317" sldId="2147483713"/>
              <pc:sldLayoutMk cId="1561935541" sldId="2147483714"/>
              <ac:spMk id="2" creationId="{8C5107E4-3B93-AC76-906D-A5F0CBC59BD1}"/>
            </ac:spMkLst>
          </pc:spChg>
        </pc:sldLayoutChg>
        <pc:sldLayoutChg chg="delSp mod setBg">
          <pc:chgData name="Simon Shaxted" userId="9f9508456a4a5dab" providerId="LiveId" clId="{D94B20FD-09CB-497C-8FE9-C19589433614}" dt="2023-08-02T10:58:25.787" v="282" actId="6014"/>
          <pc:sldLayoutMkLst>
            <pc:docMk/>
            <pc:sldMasterMk cId="1321125317" sldId="2147483713"/>
            <pc:sldLayoutMk cId="4177594377" sldId="2147483715"/>
          </pc:sldLayoutMkLst>
          <pc:spChg chg="del">
            <ac:chgData name="Simon Shaxted" userId="9f9508456a4a5dab" providerId="LiveId" clId="{D94B20FD-09CB-497C-8FE9-C19589433614}" dt="2023-08-02T10:21:42.131" v="210" actId="478"/>
            <ac:spMkLst>
              <pc:docMk/>
              <pc:sldMasterMk cId="1321125317" sldId="2147483713"/>
              <pc:sldLayoutMk cId="4177594377" sldId="2147483715"/>
              <ac:spMk id="2" creationId="{8C5107E4-3B93-AC76-906D-A5F0CBC59BD1}"/>
            </ac:spMkLst>
          </pc:spChg>
        </pc:sldLayoutChg>
      </pc:sldMasterChg>
      <pc:sldMasterChg chg="modSp">
        <pc:chgData name="Simon Shaxted" userId="9f9508456a4a5dab" providerId="LiveId" clId="{D94B20FD-09CB-497C-8FE9-C19589433614}" dt="2023-07-31T15:43:35.834" v="58" actId="735"/>
        <pc:sldMasterMkLst>
          <pc:docMk/>
          <pc:sldMasterMk cId="2896024183" sldId="2147483716"/>
        </pc:sldMasterMkLst>
      </pc:sldMasterChg>
      <pc:sldMasterChg chg="modSp mod modSldLayout">
        <pc:chgData name="Simon Shaxted" userId="9f9508456a4a5dab" providerId="LiveId" clId="{D94B20FD-09CB-497C-8FE9-C19589433614}" dt="2023-08-02T08:13:52.645" v="87" actId="478"/>
        <pc:sldMasterMkLst>
          <pc:docMk/>
          <pc:sldMasterMk cId="2209100893" sldId="2147483721"/>
        </pc:sldMasterMkLst>
        <pc:picChg chg="mod">
          <ac:chgData name="Simon Shaxted" userId="9f9508456a4a5dab" providerId="LiveId" clId="{D94B20FD-09CB-497C-8FE9-C19589433614}" dt="2023-07-31T14:43:30.076" v="2" actId="34135"/>
          <ac:picMkLst>
            <pc:docMk/>
            <pc:sldMasterMk cId="2209100893" sldId="2147483721"/>
            <ac:picMk id="2" creationId="{1B1E50C7-2BE9-D453-265C-AB137DE88D48}"/>
          </ac:picMkLst>
        </pc:picChg>
        <pc:sldLayoutChg chg="delSp mod">
          <pc:chgData name="Simon Shaxted" userId="9f9508456a4a5dab" providerId="LiveId" clId="{D94B20FD-09CB-497C-8FE9-C19589433614}" dt="2023-08-02T08:13:50.150" v="86" actId="478"/>
          <pc:sldLayoutMkLst>
            <pc:docMk/>
            <pc:sldMasterMk cId="2209100893" sldId="2147483721"/>
            <pc:sldLayoutMk cId="3867780197" sldId="2147483722"/>
          </pc:sldLayoutMkLst>
          <pc:spChg chg="del">
            <ac:chgData name="Simon Shaxted" userId="9f9508456a4a5dab" providerId="LiveId" clId="{D94B20FD-09CB-497C-8FE9-C19589433614}" dt="2023-08-02T08:13:50.150" v="86" actId="478"/>
            <ac:spMkLst>
              <pc:docMk/>
              <pc:sldMasterMk cId="2209100893" sldId="2147483721"/>
              <pc:sldLayoutMk cId="3867780197" sldId="2147483722"/>
              <ac:spMk id="2" creationId="{3DD71855-4EF5-2CF8-D85B-8BCE7F04924B}"/>
            </ac:spMkLst>
          </pc:spChg>
        </pc:sldLayoutChg>
        <pc:sldLayoutChg chg="delSp mod">
          <pc:chgData name="Simon Shaxted" userId="9f9508456a4a5dab" providerId="LiveId" clId="{D94B20FD-09CB-497C-8FE9-C19589433614}" dt="2023-08-02T08:13:52.645" v="87" actId="478"/>
          <pc:sldLayoutMkLst>
            <pc:docMk/>
            <pc:sldMasterMk cId="2209100893" sldId="2147483721"/>
            <pc:sldLayoutMk cId="2068396353" sldId="2147483723"/>
          </pc:sldLayoutMkLst>
          <pc:spChg chg="del">
            <ac:chgData name="Simon Shaxted" userId="9f9508456a4a5dab" providerId="LiveId" clId="{D94B20FD-09CB-497C-8FE9-C19589433614}" dt="2023-08-02T08:13:52.645" v="87" actId="478"/>
            <ac:spMkLst>
              <pc:docMk/>
              <pc:sldMasterMk cId="2209100893" sldId="2147483721"/>
              <pc:sldLayoutMk cId="2068396353" sldId="2147483723"/>
              <ac:spMk id="2" creationId="{5353F684-14F4-E857-6114-E008E8F35A5D}"/>
            </ac:spMkLst>
          </pc:spChg>
        </pc:sldLayoutChg>
      </pc:sldMasterChg>
      <pc:sldMasterChg chg="modSp mod modSldLayout">
        <pc:chgData name="Simon Shaxted" userId="9f9508456a4a5dab" providerId="LiveId" clId="{D94B20FD-09CB-497C-8FE9-C19589433614}" dt="2023-08-02T08:14:06.534" v="91" actId="478"/>
        <pc:sldMasterMkLst>
          <pc:docMk/>
          <pc:sldMasterMk cId="128930782" sldId="2147483724"/>
        </pc:sldMasterMkLst>
        <pc:picChg chg="mod">
          <ac:chgData name="Simon Shaxted" userId="9f9508456a4a5dab" providerId="LiveId" clId="{D94B20FD-09CB-497C-8FE9-C19589433614}" dt="2023-07-31T14:43:18.159" v="0" actId="34135"/>
          <ac:picMkLst>
            <pc:docMk/>
            <pc:sldMasterMk cId="128930782" sldId="2147483724"/>
            <ac:picMk id="4" creationId="{9732B7D6-3746-0A22-D074-803B362C159B}"/>
          </ac:picMkLst>
        </pc:picChg>
        <pc:sldLayoutChg chg="delSp mod">
          <pc:chgData name="Simon Shaxted" userId="9f9508456a4a5dab" providerId="LiveId" clId="{D94B20FD-09CB-497C-8FE9-C19589433614}" dt="2023-08-02T08:14:03.782" v="90" actId="478"/>
          <pc:sldLayoutMkLst>
            <pc:docMk/>
            <pc:sldMasterMk cId="128930782" sldId="2147483724"/>
            <pc:sldLayoutMk cId="1498513227" sldId="2147483725"/>
          </pc:sldLayoutMkLst>
          <pc:spChg chg="del">
            <ac:chgData name="Simon Shaxted" userId="9f9508456a4a5dab" providerId="LiveId" clId="{D94B20FD-09CB-497C-8FE9-C19589433614}" dt="2023-08-02T08:14:03.782" v="90" actId="478"/>
            <ac:spMkLst>
              <pc:docMk/>
              <pc:sldMasterMk cId="128930782" sldId="2147483724"/>
              <pc:sldLayoutMk cId="1498513227" sldId="2147483725"/>
              <ac:spMk id="3" creationId="{0C166033-1F58-4EA1-64C9-57D7352C30BA}"/>
            </ac:spMkLst>
          </pc:spChg>
        </pc:sldLayoutChg>
        <pc:sldLayoutChg chg="delSp mod">
          <pc:chgData name="Simon Shaxted" userId="9f9508456a4a5dab" providerId="LiveId" clId="{D94B20FD-09CB-497C-8FE9-C19589433614}" dt="2023-08-02T08:14:06.534" v="91" actId="478"/>
          <pc:sldLayoutMkLst>
            <pc:docMk/>
            <pc:sldMasterMk cId="128930782" sldId="2147483724"/>
            <pc:sldLayoutMk cId="2884336074" sldId="2147483726"/>
          </pc:sldLayoutMkLst>
          <pc:spChg chg="del">
            <ac:chgData name="Simon Shaxted" userId="9f9508456a4a5dab" providerId="LiveId" clId="{D94B20FD-09CB-497C-8FE9-C19589433614}" dt="2023-08-02T08:14:06.534" v="91" actId="478"/>
            <ac:spMkLst>
              <pc:docMk/>
              <pc:sldMasterMk cId="128930782" sldId="2147483724"/>
              <pc:sldLayoutMk cId="2884336074" sldId="2147483726"/>
              <ac:spMk id="4" creationId="{820ADB38-038D-0459-896F-B04E709302D3}"/>
            </ac:spMkLst>
          </pc:spChg>
        </pc:sldLayoutChg>
      </pc:sldMasterChg>
      <pc:sldMasterChg chg="modSp mod addSldLayout delSldLayout modSldLayout sldLayoutOrd">
        <pc:chgData name="Simon Shaxted" userId="9f9508456a4a5dab" providerId="LiveId" clId="{D94B20FD-09CB-497C-8FE9-C19589433614}" dt="2023-08-08T08:02:34.627" v="3643" actId="2696"/>
        <pc:sldMasterMkLst>
          <pc:docMk/>
          <pc:sldMasterMk cId="2241275065" sldId="2147483727"/>
        </pc:sldMasterMkLst>
        <pc:picChg chg="mod">
          <ac:chgData name="Simon Shaxted" userId="9f9508456a4a5dab" providerId="LiveId" clId="{D94B20FD-09CB-497C-8FE9-C19589433614}" dt="2023-07-31T14:43:35.245" v="3" actId="34135"/>
          <ac:picMkLst>
            <pc:docMk/>
            <pc:sldMasterMk cId="2241275065" sldId="2147483727"/>
            <ac:picMk id="2" creationId="{79E2814E-36F1-46FE-61BD-6A516E3F9E93}"/>
          </ac:picMkLst>
        </pc:picChg>
        <pc:sldLayoutChg chg="modSp mod">
          <pc:chgData name="Simon Shaxted" userId="9f9508456a4a5dab" providerId="LiveId" clId="{D94B20FD-09CB-497C-8FE9-C19589433614}" dt="2023-08-02T10:06:42.085" v="158" actId="34135"/>
          <pc:sldLayoutMkLst>
            <pc:docMk/>
            <pc:sldMasterMk cId="2241275065" sldId="2147483727"/>
            <pc:sldLayoutMk cId="596087607" sldId="2147483728"/>
          </pc:sldLayoutMkLst>
          <pc:spChg chg="mod">
            <ac:chgData name="Simon Shaxted" userId="9f9508456a4a5dab" providerId="LiveId" clId="{D94B20FD-09CB-497C-8FE9-C19589433614}" dt="2023-08-02T10:06:42.085" v="158" actId="34135"/>
            <ac:spMkLst>
              <pc:docMk/>
              <pc:sldMasterMk cId="2241275065" sldId="2147483727"/>
              <pc:sldLayoutMk cId="596087607" sldId="2147483728"/>
              <ac:spMk id="2" creationId="{8E005DC3-AC87-02C4-8E54-AC3911D14CC8}"/>
            </ac:spMkLst>
          </pc:spChg>
        </pc:sldLayoutChg>
        <pc:sldLayoutChg chg="del">
          <pc:chgData name="Simon Shaxted" userId="9f9508456a4a5dab" providerId="LiveId" clId="{D94B20FD-09CB-497C-8FE9-C19589433614}" dt="2023-08-08T08:02:34.627" v="3643" actId="2696"/>
          <pc:sldLayoutMkLst>
            <pc:docMk/>
            <pc:sldMasterMk cId="2241275065" sldId="2147483727"/>
            <pc:sldLayoutMk cId="2397177537" sldId="2147483729"/>
          </pc:sldLayoutMkLst>
        </pc:sldLayoutChg>
        <pc:sldLayoutChg chg="addSp delSp modSp mod ord modAnim">
          <pc:chgData name="Simon Shaxted" userId="9f9508456a4a5dab" providerId="LiveId" clId="{D94B20FD-09CB-497C-8FE9-C19589433614}" dt="2023-08-04T14:35:17.651" v="942" actId="1038"/>
          <pc:sldLayoutMkLst>
            <pc:docMk/>
            <pc:sldMasterMk cId="2241275065" sldId="2147483727"/>
            <pc:sldLayoutMk cId="3303536651" sldId="2147483730"/>
          </pc:sldLayoutMkLst>
          <pc:spChg chg="mod">
            <ac:chgData name="Simon Shaxted" userId="9f9508456a4a5dab" providerId="LiveId" clId="{D94B20FD-09CB-497C-8FE9-C19589433614}" dt="2023-08-02T10:06:47.141" v="159" actId="34135"/>
            <ac:spMkLst>
              <pc:docMk/>
              <pc:sldMasterMk cId="2241275065" sldId="2147483727"/>
              <pc:sldLayoutMk cId="3303536651" sldId="2147483730"/>
              <ac:spMk id="2" creationId="{8E005DC3-AC87-02C4-8E54-AC3911D14CC8}"/>
            </ac:spMkLst>
          </pc:spChg>
          <pc:spChg chg="add mod">
            <ac:chgData name="Simon Shaxted" userId="9f9508456a4a5dab" providerId="LiveId" clId="{D94B20FD-09CB-497C-8FE9-C19589433614}" dt="2023-08-04T14:35:17.651" v="942" actId="1038"/>
            <ac:spMkLst>
              <pc:docMk/>
              <pc:sldMasterMk cId="2241275065" sldId="2147483727"/>
              <pc:sldLayoutMk cId="3303536651" sldId="2147483730"/>
              <ac:spMk id="4" creationId="{B1C8AF10-D596-985B-8F9D-36F81CED8CC4}"/>
            </ac:spMkLst>
          </pc:spChg>
          <pc:spChg chg="mod">
            <ac:chgData name="Simon Shaxted" userId="9f9508456a4a5dab" providerId="LiveId" clId="{D94B20FD-09CB-497C-8FE9-C19589433614}" dt="2023-08-04T14:34:41.247" v="935" actId="3064"/>
            <ac:spMkLst>
              <pc:docMk/>
              <pc:sldMasterMk cId="2241275065" sldId="2147483727"/>
              <pc:sldLayoutMk cId="3303536651" sldId="2147483730"/>
              <ac:spMk id="5" creationId="{6872F2CC-9FDE-E364-8806-1E9628C7FAA8}"/>
            </ac:spMkLst>
          </pc:spChg>
          <pc:spChg chg="del mod">
            <ac:chgData name="Simon Shaxted" userId="9f9508456a4a5dab" providerId="LiveId" clId="{D94B20FD-09CB-497C-8FE9-C19589433614}" dt="2023-08-04T14:33:50.181" v="930" actId="478"/>
            <ac:spMkLst>
              <pc:docMk/>
              <pc:sldMasterMk cId="2241275065" sldId="2147483727"/>
              <pc:sldLayoutMk cId="3303536651" sldId="2147483730"/>
              <ac:spMk id="6" creationId="{9C1F498C-0A23-04A2-8DA8-5DE1A75F8397}"/>
            </ac:spMkLst>
          </pc:spChg>
          <pc:spChg chg="del">
            <ac:chgData name="Simon Shaxted" userId="9f9508456a4a5dab" providerId="LiveId" clId="{D94B20FD-09CB-497C-8FE9-C19589433614}" dt="2023-08-04T14:34:52.457" v="936" actId="478"/>
            <ac:spMkLst>
              <pc:docMk/>
              <pc:sldMasterMk cId="2241275065" sldId="2147483727"/>
              <pc:sldLayoutMk cId="3303536651" sldId="2147483730"/>
              <ac:spMk id="7" creationId="{40BC0B00-65D1-8F06-3A90-C1630663D965}"/>
            </ac:spMkLst>
          </pc:spChg>
          <pc:spChg chg="mod">
            <ac:chgData name="Simon Shaxted" userId="9f9508456a4a5dab" providerId="LiveId" clId="{D94B20FD-09CB-497C-8FE9-C19589433614}" dt="2023-08-04T14:33:59.694" v="931" actId="1076"/>
            <ac:spMkLst>
              <pc:docMk/>
              <pc:sldMasterMk cId="2241275065" sldId="2147483727"/>
              <pc:sldLayoutMk cId="3303536651" sldId="2147483730"/>
              <ac:spMk id="8" creationId="{FC0B280E-FBF5-E03D-A0E0-BE7B1236ABCE}"/>
            </ac:spMkLst>
          </pc:spChg>
          <pc:spChg chg="mod">
            <ac:chgData name="Simon Shaxted" userId="9f9508456a4a5dab" providerId="LiveId" clId="{D94B20FD-09CB-497C-8FE9-C19589433614}" dt="2023-08-04T14:34:41.247" v="935" actId="3064"/>
            <ac:spMkLst>
              <pc:docMk/>
              <pc:sldMasterMk cId="2241275065" sldId="2147483727"/>
              <pc:sldLayoutMk cId="3303536651" sldId="2147483730"/>
              <ac:spMk id="9" creationId="{D0A8B541-C584-46BF-257E-AFE85A8FD444}"/>
            </ac:spMkLst>
          </pc:spChg>
          <pc:spChg chg="add mod">
            <ac:chgData name="Simon Shaxted" userId="9f9508456a4a5dab" providerId="LiveId" clId="{D94B20FD-09CB-497C-8FE9-C19589433614}" dt="2023-08-04T14:35:17.651" v="942" actId="1038"/>
            <ac:spMkLst>
              <pc:docMk/>
              <pc:sldMasterMk cId="2241275065" sldId="2147483727"/>
              <pc:sldLayoutMk cId="3303536651" sldId="2147483730"/>
              <ac:spMk id="10" creationId="{12F4FD8D-FA07-0C66-DCE5-22395CF074A8}"/>
            </ac:spMkLst>
          </pc:spChg>
          <pc:spChg chg="add mod">
            <ac:chgData name="Simon Shaxted" userId="9f9508456a4a5dab" providerId="LiveId" clId="{D94B20FD-09CB-497C-8FE9-C19589433614}" dt="2023-08-04T14:35:17.651" v="942" actId="1038"/>
            <ac:spMkLst>
              <pc:docMk/>
              <pc:sldMasterMk cId="2241275065" sldId="2147483727"/>
              <pc:sldLayoutMk cId="3303536651" sldId="2147483730"/>
              <ac:spMk id="12" creationId="{94B04400-BCE3-CB90-399C-00792C944242}"/>
            </ac:spMkLst>
          </pc:spChg>
          <pc:spChg chg="add mod">
            <ac:chgData name="Simon Shaxted" userId="9f9508456a4a5dab" providerId="LiveId" clId="{D94B20FD-09CB-497C-8FE9-C19589433614}" dt="2023-08-04T14:35:17.651" v="942" actId="1038"/>
            <ac:spMkLst>
              <pc:docMk/>
              <pc:sldMasterMk cId="2241275065" sldId="2147483727"/>
              <pc:sldLayoutMk cId="3303536651" sldId="2147483730"/>
              <ac:spMk id="13" creationId="{B4E556FF-E173-41FE-FFFF-53B78C28D73C}"/>
            </ac:spMkLst>
          </pc:spChg>
        </pc:sldLayoutChg>
        <pc:sldLayoutChg chg="delSp modSp mod">
          <pc:chgData name="Simon Shaxted" userId="9f9508456a4a5dab" providerId="LiveId" clId="{D94B20FD-09CB-497C-8FE9-C19589433614}" dt="2023-08-04T14:40:02.104" v="1032" actId="6014"/>
          <pc:sldLayoutMkLst>
            <pc:docMk/>
            <pc:sldMasterMk cId="2241275065" sldId="2147483727"/>
            <pc:sldLayoutMk cId="654728835" sldId="2147483731"/>
          </pc:sldLayoutMkLst>
          <pc:spChg chg="mod">
            <ac:chgData name="Simon Shaxted" userId="9f9508456a4a5dab" providerId="LiveId" clId="{D94B20FD-09CB-497C-8FE9-C19589433614}" dt="2023-08-02T10:06:54.386" v="161" actId="34135"/>
            <ac:spMkLst>
              <pc:docMk/>
              <pc:sldMasterMk cId="2241275065" sldId="2147483727"/>
              <pc:sldLayoutMk cId="654728835" sldId="2147483731"/>
              <ac:spMk id="2" creationId="{8E005DC3-AC87-02C4-8E54-AC3911D14CC8}"/>
            </ac:spMkLst>
          </pc:spChg>
          <pc:spChg chg="mod">
            <ac:chgData name="Simon Shaxted" userId="9f9508456a4a5dab" providerId="LiveId" clId="{D94B20FD-09CB-497C-8FE9-C19589433614}" dt="2023-08-04T13:36:11.872" v="803" actId="14861"/>
            <ac:spMkLst>
              <pc:docMk/>
              <pc:sldMasterMk cId="2241275065" sldId="2147483727"/>
              <pc:sldLayoutMk cId="654728835" sldId="2147483731"/>
              <ac:spMk id="4" creationId="{1F02934A-FD40-6F4B-9DDA-D0D67A1CA3B0}"/>
            </ac:spMkLst>
          </pc:spChg>
          <pc:spChg chg="mod">
            <ac:chgData name="Simon Shaxted" userId="9f9508456a4a5dab" providerId="LiveId" clId="{D94B20FD-09CB-497C-8FE9-C19589433614}" dt="2023-08-04T13:36:11.872" v="803" actId="14861"/>
            <ac:spMkLst>
              <pc:docMk/>
              <pc:sldMasterMk cId="2241275065" sldId="2147483727"/>
              <pc:sldLayoutMk cId="654728835" sldId="2147483731"/>
              <ac:spMk id="10" creationId="{77463680-44BE-622E-A9A8-BD81B5119726}"/>
            </ac:spMkLst>
          </pc:spChg>
          <pc:spChg chg="mod">
            <ac:chgData name="Simon Shaxted" userId="9f9508456a4a5dab" providerId="LiveId" clId="{D94B20FD-09CB-497C-8FE9-C19589433614}" dt="2023-08-04T13:36:11.872" v="803" actId="14861"/>
            <ac:spMkLst>
              <pc:docMk/>
              <pc:sldMasterMk cId="2241275065" sldId="2147483727"/>
              <pc:sldLayoutMk cId="654728835" sldId="2147483731"/>
              <ac:spMk id="12" creationId="{0C8037E9-522B-4AFC-7605-09043A36A9CE}"/>
            </ac:spMkLst>
          </pc:spChg>
          <pc:spChg chg="mod">
            <ac:chgData name="Simon Shaxted" userId="9f9508456a4a5dab" providerId="LiveId" clId="{D94B20FD-09CB-497C-8FE9-C19589433614}" dt="2023-08-04T13:36:11.872" v="803" actId="14861"/>
            <ac:spMkLst>
              <pc:docMk/>
              <pc:sldMasterMk cId="2241275065" sldId="2147483727"/>
              <pc:sldLayoutMk cId="654728835" sldId="2147483731"/>
              <ac:spMk id="13" creationId="{6C751071-FCE7-5D92-7045-8AD32C73FA0A}"/>
            </ac:spMkLst>
          </pc:spChg>
          <pc:spChg chg="del mod">
            <ac:chgData name="Simon Shaxted" userId="9f9508456a4a5dab" providerId="LiveId" clId="{D94B20FD-09CB-497C-8FE9-C19589433614}" dt="2023-08-04T14:29:11.806" v="909" actId="21"/>
            <ac:spMkLst>
              <pc:docMk/>
              <pc:sldMasterMk cId="2241275065" sldId="2147483727"/>
              <pc:sldLayoutMk cId="654728835" sldId="2147483731"/>
              <ac:spMk id="14" creationId="{9C898927-9479-55D6-29D3-B1236D789EAD}"/>
            </ac:spMkLst>
          </pc:spChg>
          <pc:spChg chg="del mod">
            <ac:chgData name="Simon Shaxted" userId="9f9508456a4a5dab" providerId="LiveId" clId="{D94B20FD-09CB-497C-8FE9-C19589433614}" dt="2023-08-04T14:29:11.806" v="909" actId="21"/>
            <ac:spMkLst>
              <pc:docMk/>
              <pc:sldMasterMk cId="2241275065" sldId="2147483727"/>
              <pc:sldLayoutMk cId="654728835" sldId="2147483731"/>
              <ac:spMk id="15" creationId="{E3C12B58-862B-CD35-B25F-F72CA0551890}"/>
            </ac:spMkLst>
          </pc:spChg>
          <pc:spChg chg="del mod">
            <ac:chgData name="Simon Shaxted" userId="9f9508456a4a5dab" providerId="LiveId" clId="{D94B20FD-09CB-497C-8FE9-C19589433614}" dt="2023-08-04T14:29:11.806" v="909" actId="21"/>
            <ac:spMkLst>
              <pc:docMk/>
              <pc:sldMasterMk cId="2241275065" sldId="2147483727"/>
              <pc:sldLayoutMk cId="654728835" sldId="2147483731"/>
              <ac:spMk id="16" creationId="{8B782126-5EEA-F489-784F-2E1126132FAD}"/>
            </ac:spMkLst>
          </pc:spChg>
        </pc:sldLayoutChg>
        <pc:sldLayoutChg chg="modSp del mod">
          <pc:chgData name="Simon Shaxted" userId="9f9508456a4a5dab" providerId="LiveId" clId="{D94B20FD-09CB-497C-8FE9-C19589433614}" dt="2023-08-04T14:39:15.563" v="1030" actId="2696"/>
          <pc:sldLayoutMkLst>
            <pc:docMk/>
            <pc:sldMasterMk cId="2241275065" sldId="2147483727"/>
            <pc:sldLayoutMk cId="1859466271" sldId="2147483732"/>
          </pc:sldLayoutMkLst>
          <pc:spChg chg="mod">
            <ac:chgData name="Simon Shaxted" userId="9f9508456a4a5dab" providerId="LiveId" clId="{D94B20FD-09CB-497C-8FE9-C19589433614}" dt="2023-08-02T10:06:50.255" v="160" actId="34135"/>
            <ac:spMkLst>
              <pc:docMk/>
              <pc:sldMasterMk cId="2241275065" sldId="2147483727"/>
              <pc:sldLayoutMk cId="1859466271" sldId="2147483732"/>
              <ac:spMk id="2" creationId="{8E005DC3-AC87-02C4-8E54-AC3911D14CC8}"/>
            </ac:spMkLst>
          </pc:spChg>
          <pc:spChg chg="mod">
            <ac:chgData name="Simon Shaxted" userId="9f9508456a4a5dab" providerId="LiveId" clId="{D94B20FD-09CB-497C-8FE9-C19589433614}" dt="2023-08-04T14:31:19.810" v="914" actId="14861"/>
            <ac:spMkLst>
              <pc:docMk/>
              <pc:sldMasterMk cId="2241275065" sldId="2147483727"/>
              <pc:sldLayoutMk cId="1859466271" sldId="2147483732"/>
              <ac:spMk id="10" creationId="{B8DD5A78-4AF3-3B84-C13C-62B395BCE0CB}"/>
            </ac:spMkLst>
          </pc:spChg>
        </pc:sldLayoutChg>
        <pc:sldLayoutChg chg="addSp delSp modSp add mod replId modTransition">
          <pc:chgData name="Simon Shaxted" userId="9f9508456a4a5dab" providerId="LiveId" clId="{D94B20FD-09CB-497C-8FE9-C19589433614}" dt="2023-08-04T14:40:32.139" v="1033" actId="6014"/>
          <pc:sldLayoutMkLst>
            <pc:docMk/>
            <pc:sldMasterMk cId="2241275065" sldId="2147483727"/>
            <pc:sldLayoutMk cId="2598786810" sldId="2147483785"/>
          </pc:sldLayoutMkLst>
          <pc:spChg chg="del">
            <ac:chgData name="Simon Shaxted" userId="9f9508456a4a5dab" providerId="LiveId" clId="{D94B20FD-09CB-497C-8FE9-C19589433614}" dt="2023-08-04T13:35:22.291" v="722" actId="478"/>
            <ac:spMkLst>
              <pc:docMk/>
              <pc:sldMasterMk cId="2241275065" sldId="2147483727"/>
              <pc:sldLayoutMk cId="2598786810" sldId="2147483785"/>
              <ac:spMk id="4" creationId="{1F02934A-FD40-6F4B-9DDA-D0D67A1CA3B0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5" creationId="{ED60C640-CAE9-4293-5DB5-ABDFAABC8FCD}"/>
            </ac:spMkLst>
          </pc:spChg>
          <pc:spChg chg="add mod">
            <ac:chgData name="Simon Shaxted" userId="9f9508456a4a5dab" providerId="LiveId" clId="{D94B20FD-09CB-497C-8FE9-C19589433614}" dt="2023-08-04T13:38:34.298" v="903" actId="20577"/>
            <ac:spMkLst>
              <pc:docMk/>
              <pc:sldMasterMk cId="2241275065" sldId="2147483727"/>
              <pc:sldLayoutMk cId="2598786810" sldId="2147483785"/>
              <ac:spMk id="6" creationId="{1ACA6F52-6CC6-3191-C2A1-61C41B05199C}"/>
            </ac:spMkLst>
          </pc:spChg>
          <pc:spChg chg="add mod">
            <ac:chgData name="Simon Shaxted" userId="9f9508456a4a5dab" providerId="LiveId" clId="{D94B20FD-09CB-497C-8FE9-C19589433614}" dt="2023-08-04T13:38:45.505" v="905" actId="20577"/>
            <ac:spMkLst>
              <pc:docMk/>
              <pc:sldMasterMk cId="2241275065" sldId="2147483727"/>
              <pc:sldLayoutMk cId="2598786810" sldId="2147483785"/>
              <ac:spMk id="7" creationId="{8671542B-8624-BE07-EC00-1753E5175684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8" creationId="{52EB4C90-EBCE-4B23-5789-5D7876D2D110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9" creationId="{80CF0836-0854-C4AB-6C0C-F627177236EB}"/>
            </ac:spMkLst>
          </pc:spChg>
          <pc:spChg chg="del">
            <ac:chgData name="Simon Shaxted" userId="9f9508456a4a5dab" providerId="LiveId" clId="{D94B20FD-09CB-497C-8FE9-C19589433614}" dt="2023-08-04T13:35:22.291" v="722" actId="478"/>
            <ac:spMkLst>
              <pc:docMk/>
              <pc:sldMasterMk cId="2241275065" sldId="2147483727"/>
              <pc:sldLayoutMk cId="2598786810" sldId="2147483785"/>
              <ac:spMk id="10" creationId="{77463680-44BE-622E-A9A8-BD81B5119726}"/>
            </ac:spMkLst>
          </pc:spChg>
          <pc:spChg chg="del">
            <ac:chgData name="Simon Shaxted" userId="9f9508456a4a5dab" providerId="LiveId" clId="{D94B20FD-09CB-497C-8FE9-C19589433614}" dt="2023-08-04T13:35:22.291" v="722" actId="478"/>
            <ac:spMkLst>
              <pc:docMk/>
              <pc:sldMasterMk cId="2241275065" sldId="2147483727"/>
              <pc:sldLayoutMk cId="2598786810" sldId="2147483785"/>
              <ac:spMk id="12" creationId="{0C8037E9-522B-4AFC-7605-09043A36A9CE}"/>
            </ac:spMkLst>
          </pc:spChg>
          <pc:spChg chg="del">
            <ac:chgData name="Simon Shaxted" userId="9f9508456a4a5dab" providerId="LiveId" clId="{D94B20FD-09CB-497C-8FE9-C19589433614}" dt="2023-08-04T13:35:22.291" v="722" actId="478"/>
            <ac:spMkLst>
              <pc:docMk/>
              <pc:sldMasterMk cId="2241275065" sldId="2147483727"/>
              <pc:sldLayoutMk cId="2598786810" sldId="2147483785"/>
              <ac:spMk id="13" creationId="{6C751071-FCE7-5D92-7045-8AD32C73FA0A}"/>
            </ac:spMkLst>
          </pc:spChg>
          <pc:spChg chg="mod">
            <ac:chgData name="Simon Shaxted" userId="9f9508456a4a5dab" providerId="LiveId" clId="{D94B20FD-09CB-497C-8FE9-C19589433614}" dt="2023-08-04T13:36:29.452" v="804" actId="1076"/>
            <ac:spMkLst>
              <pc:docMk/>
              <pc:sldMasterMk cId="2241275065" sldId="2147483727"/>
              <pc:sldLayoutMk cId="2598786810" sldId="2147483785"/>
              <ac:spMk id="14" creationId="{9C898927-9479-55D6-29D3-B1236D789EAD}"/>
            </ac:spMkLst>
          </pc:spChg>
          <pc:spChg chg="mod">
            <ac:chgData name="Simon Shaxted" userId="9f9508456a4a5dab" providerId="LiveId" clId="{D94B20FD-09CB-497C-8FE9-C19589433614}" dt="2023-08-04T13:35:58.914" v="802" actId="14861"/>
            <ac:spMkLst>
              <pc:docMk/>
              <pc:sldMasterMk cId="2241275065" sldId="2147483727"/>
              <pc:sldLayoutMk cId="2598786810" sldId="2147483785"/>
              <ac:spMk id="15" creationId="{E3C12B58-862B-CD35-B25F-F72CA0551890}"/>
            </ac:spMkLst>
          </pc:spChg>
          <pc:spChg chg="mod">
            <ac:chgData name="Simon Shaxted" userId="9f9508456a4a5dab" providerId="LiveId" clId="{D94B20FD-09CB-497C-8FE9-C19589433614}" dt="2023-08-04T13:35:58.914" v="802" actId="14861"/>
            <ac:spMkLst>
              <pc:docMk/>
              <pc:sldMasterMk cId="2241275065" sldId="2147483727"/>
              <pc:sldLayoutMk cId="2598786810" sldId="2147483785"/>
              <ac:spMk id="16" creationId="{8B782126-5EEA-F489-784F-2E1126132FAD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17" creationId="{F12C0EB3-265A-FC44-49C4-5C3D274A73A1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18" creationId="{7C5CAFBF-38CC-CF4E-6D6E-160681F3C18B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19" creationId="{FB7E6E16-675A-17DA-1B9B-2CFAFD090305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0" creationId="{58871C8A-DAEE-01C9-7277-D3B0D38CFBDA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1" creationId="{8D543CC9-31D3-FC0F-8EFE-7567452189BD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2" creationId="{6EC597EA-2FC5-1026-EF5D-093FE44DE64D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3" creationId="{88A8E2F2-E1F7-04FC-54BC-D48492E84106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4" creationId="{681CBEEC-4983-5F62-AD6C-3E1F51DAB8C7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5" creationId="{7B58AC98-9108-E40E-6917-7A73806A5F07}"/>
            </ac:spMkLst>
          </pc:spChg>
          <pc:spChg chg="add mod">
            <ac:chgData name="Simon Shaxted" userId="9f9508456a4a5dab" providerId="LiveId" clId="{D94B20FD-09CB-497C-8FE9-C19589433614}" dt="2023-08-04T13:37:47.127" v="858" actId="14861"/>
            <ac:spMkLst>
              <pc:docMk/>
              <pc:sldMasterMk cId="2241275065" sldId="2147483727"/>
              <pc:sldLayoutMk cId="2598786810" sldId="2147483785"/>
              <ac:spMk id="26" creationId="{A460C86E-E51C-0EDA-AA20-900C311A6437}"/>
            </ac:spMkLst>
          </pc:spChg>
        </pc:sldLayoutChg>
        <pc:sldLayoutChg chg="addSp delSp modSp add mod modTransition">
          <pc:chgData name="Simon Shaxted" userId="9f9508456a4a5dab" providerId="LiveId" clId="{D94B20FD-09CB-497C-8FE9-C19589433614}" dt="2023-08-04T14:39:50.271" v="1031" actId="6014"/>
          <pc:sldLayoutMkLst>
            <pc:docMk/>
            <pc:sldMasterMk cId="2241275065" sldId="2147483727"/>
            <pc:sldLayoutMk cId="4198440859" sldId="2147483786"/>
          </pc:sldLayoutMkLst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4" creationId="{1F02934A-FD40-6F4B-9DDA-D0D67A1CA3B0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5" creationId="{5CC1D51A-4A2F-41AC-8D07-4F35E3034336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6" creationId="{B518876B-FEC4-706D-6245-D108ACC13D20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7" creationId="{09BE5F26-983B-E71F-ED94-59C3749ED869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8" creationId="{02B90762-1DE0-EE34-204D-9C7444AC89EB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9" creationId="{3466E6C6-6AA3-0E60-4DDB-0F4DDE24755E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0" creationId="{77463680-44BE-622E-A9A8-BD81B5119726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2" creationId="{0C8037E9-522B-4AFC-7605-09043A36A9CE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3" creationId="{6C751071-FCE7-5D92-7045-8AD32C73FA0A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4" creationId="{9C898927-9479-55D6-29D3-B1236D789EAD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5" creationId="{E3C12B58-862B-CD35-B25F-F72CA0551890}"/>
            </ac:spMkLst>
          </pc:spChg>
          <pc:spChg chg="del">
            <ac:chgData name="Simon Shaxted" userId="9f9508456a4a5dab" providerId="LiveId" clId="{D94B20FD-09CB-497C-8FE9-C19589433614}" dt="2023-08-04T13:37:10.615" v="806" actId="478"/>
            <ac:spMkLst>
              <pc:docMk/>
              <pc:sldMasterMk cId="2241275065" sldId="2147483727"/>
              <pc:sldLayoutMk cId="4198440859" sldId="2147483786"/>
              <ac:spMk id="16" creationId="{8B782126-5EEA-F489-784F-2E1126132FAD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17" creationId="{2116A30C-EA50-DFBA-B505-370CF1D6ADF2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18" creationId="{9E22B4B1-4DE4-704F-5F43-B67E9EB761D5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19" creationId="{CF8175C1-CD57-C5AC-D022-E49A6EAD3E20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0" creationId="{A8C42408-B908-8F03-8FA1-08D8E3AAB09D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1" creationId="{59188794-0EF4-A8A8-000C-5C3C23D6932E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2" creationId="{08C0D893-2B92-D8B9-E226-5B016BFF7107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3" creationId="{16202050-E400-0AAD-ED83-85E5CED31E16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4" creationId="{E2F8764E-DFEE-6A53-B1AE-B2FFE4D4CD89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5" creationId="{28AE73E8-0F34-5DBE-7595-FEF58FE80809}"/>
            </ac:spMkLst>
          </pc:spChg>
          <pc:spChg chg="add mod">
            <ac:chgData name="Simon Shaxted" userId="9f9508456a4a5dab" providerId="LiveId" clId="{D94B20FD-09CB-497C-8FE9-C19589433614}" dt="2023-08-04T14:29:03.125" v="908" actId="1076"/>
            <ac:spMkLst>
              <pc:docMk/>
              <pc:sldMasterMk cId="2241275065" sldId="2147483727"/>
              <pc:sldLayoutMk cId="4198440859" sldId="2147483786"/>
              <ac:spMk id="26" creationId="{7BA1D0AF-BE4F-7DFA-23D3-E4B308CCF91B}"/>
            </ac:spMkLst>
          </pc:spChg>
          <pc:spChg chg="add mod">
            <ac:chgData name="Simon Shaxted" userId="9f9508456a4a5dab" providerId="LiveId" clId="{D94B20FD-09CB-497C-8FE9-C19589433614}" dt="2023-08-04T14:29:30.363" v="912" actId="1076"/>
            <ac:spMkLst>
              <pc:docMk/>
              <pc:sldMasterMk cId="2241275065" sldId="2147483727"/>
              <pc:sldLayoutMk cId="4198440859" sldId="2147483786"/>
              <ac:spMk id="27" creationId="{235B210C-A6D8-A04D-98C0-AB9F986AE18B}"/>
            </ac:spMkLst>
          </pc:spChg>
          <pc:spChg chg="add mod">
            <ac:chgData name="Simon Shaxted" userId="9f9508456a4a5dab" providerId="LiveId" clId="{D94B20FD-09CB-497C-8FE9-C19589433614}" dt="2023-08-04T14:29:23.242" v="911" actId="1076"/>
            <ac:spMkLst>
              <pc:docMk/>
              <pc:sldMasterMk cId="2241275065" sldId="2147483727"/>
              <pc:sldLayoutMk cId="4198440859" sldId="2147483786"/>
              <ac:spMk id="28" creationId="{89A078E6-FC7A-5105-D03A-5FCBA2DE35CA}"/>
            </ac:spMkLst>
          </pc:spChg>
          <pc:spChg chg="add mod">
            <ac:chgData name="Simon Shaxted" userId="9f9508456a4a5dab" providerId="LiveId" clId="{D94B20FD-09CB-497C-8FE9-C19589433614}" dt="2023-08-04T14:29:23.242" v="911" actId="1076"/>
            <ac:spMkLst>
              <pc:docMk/>
              <pc:sldMasterMk cId="2241275065" sldId="2147483727"/>
              <pc:sldLayoutMk cId="4198440859" sldId="2147483786"/>
              <ac:spMk id="29" creationId="{F2EE4531-44FB-2E07-39CB-1B1EC7637682}"/>
            </ac:spMkLst>
          </pc:spChg>
        </pc:sldLayoutChg>
        <pc:sldLayoutChg chg="addSp delSp modSp add mod ord modTransition">
          <pc:chgData name="Simon Shaxted" userId="9f9508456a4a5dab" providerId="LiveId" clId="{D94B20FD-09CB-497C-8FE9-C19589433614}" dt="2023-08-04T14:39:02.779" v="1029" actId="14826"/>
          <pc:sldLayoutMkLst>
            <pc:docMk/>
            <pc:sldMasterMk cId="2241275065" sldId="2147483727"/>
            <pc:sldLayoutMk cId="893486120" sldId="2147483787"/>
          </pc:sldLayoutMkLst>
          <pc:spChg chg="mod">
            <ac:chgData name="Simon Shaxted" userId="9f9508456a4a5dab" providerId="LiveId" clId="{D94B20FD-09CB-497C-8FE9-C19589433614}" dt="2023-08-04T14:37:42.786" v="1028" actId="20577"/>
            <ac:spMkLst>
              <pc:docMk/>
              <pc:sldMasterMk cId="2241275065" sldId="2147483727"/>
              <pc:sldLayoutMk cId="893486120" sldId="2147483787"/>
              <ac:spMk id="3" creationId="{C5CC9F06-AF55-61A3-538D-FBCB50849D31}"/>
            </ac:spMkLst>
          </pc:spChg>
          <pc:spChg chg="add mod">
            <ac:chgData name="Simon Shaxted" userId="9f9508456a4a5dab" providerId="LiveId" clId="{D94B20FD-09CB-497C-8FE9-C19589433614}" dt="2023-08-04T14:36:46.097" v="1015" actId="1076"/>
            <ac:spMkLst>
              <pc:docMk/>
              <pc:sldMasterMk cId="2241275065" sldId="2147483727"/>
              <pc:sldLayoutMk cId="893486120" sldId="2147483787"/>
              <ac:spMk id="4" creationId="{1AF79EFA-7E6D-0B85-1F5E-A45554951FB6}"/>
            </ac:spMkLst>
          </pc:spChg>
          <pc:spChg chg="del">
            <ac:chgData name="Simon Shaxted" userId="9f9508456a4a5dab" providerId="LiveId" clId="{D94B20FD-09CB-497C-8FE9-C19589433614}" dt="2023-08-04T14:32:59.001" v="921" actId="478"/>
            <ac:spMkLst>
              <pc:docMk/>
              <pc:sldMasterMk cId="2241275065" sldId="2147483727"/>
              <pc:sldLayoutMk cId="893486120" sldId="2147483787"/>
              <ac:spMk id="5" creationId="{6872F2CC-9FDE-E364-8806-1E9628C7FAA8}"/>
            </ac:spMkLst>
          </pc:spChg>
          <pc:spChg chg="mod">
            <ac:chgData name="Simon Shaxted" userId="9f9508456a4a5dab" providerId="LiveId" clId="{D94B20FD-09CB-497C-8FE9-C19589433614}" dt="2023-08-04T14:33:16.610" v="926" actId="1076"/>
            <ac:spMkLst>
              <pc:docMk/>
              <pc:sldMasterMk cId="2241275065" sldId="2147483727"/>
              <pc:sldLayoutMk cId="893486120" sldId="2147483787"/>
              <ac:spMk id="6" creationId="{9C1F498C-0A23-04A2-8DA8-5DE1A75F8397}"/>
            </ac:spMkLst>
          </pc:spChg>
          <pc:spChg chg="mod">
            <ac:chgData name="Simon Shaxted" userId="9f9508456a4a5dab" providerId="LiveId" clId="{D94B20FD-09CB-497C-8FE9-C19589433614}" dt="2023-08-04T14:33:27.538" v="929" actId="1076"/>
            <ac:spMkLst>
              <pc:docMk/>
              <pc:sldMasterMk cId="2241275065" sldId="2147483727"/>
              <pc:sldLayoutMk cId="893486120" sldId="2147483787"/>
              <ac:spMk id="7" creationId="{40BC0B00-65D1-8F06-3A90-C1630663D965}"/>
            </ac:spMkLst>
          </pc:spChg>
          <pc:spChg chg="del">
            <ac:chgData name="Simon Shaxted" userId="9f9508456a4a5dab" providerId="LiveId" clId="{D94B20FD-09CB-497C-8FE9-C19589433614}" dt="2023-08-04T14:32:56.907" v="920" actId="478"/>
            <ac:spMkLst>
              <pc:docMk/>
              <pc:sldMasterMk cId="2241275065" sldId="2147483727"/>
              <pc:sldLayoutMk cId="893486120" sldId="2147483787"/>
              <ac:spMk id="8" creationId="{FC0B280E-FBF5-E03D-A0E0-BE7B1236ABCE}"/>
            </ac:spMkLst>
          </pc:spChg>
          <pc:spChg chg="del">
            <ac:chgData name="Simon Shaxted" userId="9f9508456a4a5dab" providerId="LiveId" clId="{D94B20FD-09CB-497C-8FE9-C19589433614}" dt="2023-08-04T14:32:59.001" v="921" actId="478"/>
            <ac:spMkLst>
              <pc:docMk/>
              <pc:sldMasterMk cId="2241275065" sldId="2147483727"/>
              <pc:sldLayoutMk cId="893486120" sldId="2147483787"/>
              <ac:spMk id="9" creationId="{D0A8B541-C584-46BF-257E-AFE85A8FD444}"/>
            </ac:spMkLst>
          </pc:spChg>
          <pc:spChg chg="add mod">
            <ac:chgData name="Simon Shaxted" userId="9f9508456a4a5dab" providerId="LiveId" clId="{D94B20FD-09CB-497C-8FE9-C19589433614}" dt="2023-08-04T14:37:35.507" v="1020" actId="1076"/>
            <ac:spMkLst>
              <pc:docMk/>
              <pc:sldMasterMk cId="2241275065" sldId="2147483727"/>
              <pc:sldLayoutMk cId="893486120" sldId="2147483787"/>
              <ac:spMk id="10" creationId="{F0B286A2-87E8-1091-BCAC-007D47847283}"/>
            </ac:spMkLst>
          </pc:spChg>
          <pc:spChg chg="add mod">
            <ac:chgData name="Simon Shaxted" userId="9f9508456a4a5dab" providerId="LiveId" clId="{D94B20FD-09CB-497C-8FE9-C19589433614}" dt="2023-08-04T14:37:35.507" v="1020" actId="1076"/>
            <ac:spMkLst>
              <pc:docMk/>
              <pc:sldMasterMk cId="2241275065" sldId="2147483727"/>
              <pc:sldLayoutMk cId="893486120" sldId="2147483787"/>
              <ac:spMk id="12" creationId="{966B536D-407A-976D-5B91-71C344B7CFEE}"/>
            </ac:spMkLst>
          </pc:spChg>
          <pc:picChg chg="mod">
            <ac:chgData name="Simon Shaxted" userId="9f9508456a4a5dab" providerId="LiveId" clId="{D94B20FD-09CB-497C-8FE9-C19589433614}" dt="2023-08-04T14:39:02.779" v="1029" actId="14826"/>
            <ac:picMkLst>
              <pc:docMk/>
              <pc:sldMasterMk cId="2241275065" sldId="2147483727"/>
              <pc:sldLayoutMk cId="893486120" sldId="2147483787"/>
              <ac:picMk id="11" creationId="{0C3E6DDC-7483-8990-B244-186733AD6131}"/>
            </ac:picMkLst>
          </pc:picChg>
        </pc:sldLayoutChg>
      </pc:sldMasterChg>
      <pc:sldMasterChg chg="addSp delSp modSp mod setBg modSldLayout">
        <pc:chgData name="Simon Shaxted" userId="9f9508456a4a5dab" providerId="LiveId" clId="{D94B20FD-09CB-497C-8FE9-C19589433614}" dt="2023-08-02T11:18:33.888" v="303" actId="6014"/>
        <pc:sldMasterMkLst>
          <pc:docMk/>
          <pc:sldMasterMk cId="214190066" sldId="2147483735"/>
        </pc:sldMasterMkLst>
        <pc:spChg chg="del">
          <ac:chgData name="Simon Shaxted" userId="9f9508456a4a5dab" providerId="LiveId" clId="{D94B20FD-09CB-497C-8FE9-C19589433614}" dt="2023-08-02T08:13:39.417" v="85" actId="478"/>
          <ac:spMkLst>
            <pc:docMk/>
            <pc:sldMasterMk cId="214190066" sldId="2147483735"/>
            <ac:spMk id="41" creationId="{B480C8FB-66EB-1EFD-F045-616D5BDD72FC}"/>
          </ac:spMkLst>
        </pc:spChg>
        <pc:spChg chg="del">
          <ac:chgData name="Simon Shaxted" userId="9f9508456a4a5dab" providerId="LiveId" clId="{D94B20FD-09CB-497C-8FE9-C19589433614}" dt="2023-07-31T14:46:50.919" v="9" actId="478"/>
          <ac:spMkLst>
            <pc:docMk/>
            <pc:sldMasterMk cId="214190066" sldId="2147483735"/>
            <ac:spMk id="44" creationId="{AEC793D3-E4E5-A9CF-813F-B122EFA26C9D}"/>
          </ac:spMkLst>
        </pc:spChg>
        <pc:picChg chg="mod">
          <ac:chgData name="Simon Shaxted" userId="9f9508456a4a5dab" providerId="LiveId" clId="{D94B20FD-09CB-497C-8FE9-C19589433614}" dt="2023-07-31T14:53:26.438" v="35" actId="14826"/>
          <ac:picMkLst>
            <pc:docMk/>
            <pc:sldMasterMk cId="214190066" sldId="2147483735"/>
            <ac:picMk id="3" creationId="{B575B169-7F9E-D491-BBC0-DE605DA660CF}"/>
          </ac:picMkLst>
        </pc:picChg>
        <pc:picChg chg="add mod">
          <ac:chgData name="Simon Shaxted" userId="9f9508456a4a5dab" providerId="LiveId" clId="{D94B20FD-09CB-497C-8FE9-C19589433614}" dt="2023-08-02T09:58:21.965" v="128" actId="34135"/>
          <ac:picMkLst>
            <pc:docMk/>
            <pc:sldMasterMk cId="214190066" sldId="2147483735"/>
            <ac:picMk id="4" creationId="{878B6C57-714D-4F39-278E-03E85F98BE8F}"/>
          </ac:picMkLst>
        </pc:picChg>
        <pc:picChg chg="del">
          <ac:chgData name="Simon Shaxted" userId="9f9508456a4a5dab" providerId="LiveId" clId="{D94B20FD-09CB-497C-8FE9-C19589433614}" dt="2023-07-31T14:46:47.556" v="8" actId="478"/>
          <ac:picMkLst>
            <pc:docMk/>
            <pc:sldMasterMk cId="214190066" sldId="2147483735"/>
            <ac:picMk id="43" creationId="{D470CA9B-3F21-FA32-90B4-CA6C6B2CBB5D}"/>
          </ac:picMkLst>
        </pc:picChg>
        <pc:sldLayoutChg chg="delSp mod">
          <pc:chgData name="Simon Shaxted" userId="9f9508456a4a5dab" providerId="LiveId" clId="{D94B20FD-09CB-497C-8FE9-C19589433614}" dt="2023-08-02T11:18:28.172" v="302" actId="6014"/>
          <pc:sldLayoutMkLst>
            <pc:docMk/>
            <pc:sldMasterMk cId="214190066" sldId="2147483735"/>
            <pc:sldLayoutMk cId="592739994" sldId="2147483736"/>
          </pc:sldLayoutMkLst>
          <pc:spChg chg="del">
            <ac:chgData name="Simon Shaxted" userId="9f9508456a4a5dab" providerId="LiveId" clId="{D94B20FD-09CB-497C-8FE9-C19589433614}" dt="2023-07-31T14:46:53.932" v="10" actId="478"/>
            <ac:spMkLst>
              <pc:docMk/>
              <pc:sldMasterMk cId="214190066" sldId="2147483735"/>
              <pc:sldLayoutMk cId="592739994" sldId="2147483736"/>
              <ac:spMk id="2" creationId="{8C5107E4-3B93-AC76-906D-A5F0CBC59BD1}"/>
            </ac:spMkLst>
          </pc:spChg>
        </pc:sldLayoutChg>
        <pc:sldLayoutChg chg="delSp modSp mod">
          <pc:chgData name="Simon Shaxted" userId="9f9508456a4a5dab" providerId="LiveId" clId="{D94B20FD-09CB-497C-8FE9-C19589433614}" dt="2023-08-02T11:18:33.888" v="303" actId="6014"/>
          <pc:sldLayoutMkLst>
            <pc:docMk/>
            <pc:sldMasterMk cId="214190066" sldId="2147483735"/>
            <pc:sldLayoutMk cId="1643721035" sldId="2147483737"/>
          </pc:sldLayoutMkLst>
          <pc:spChg chg="del">
            <ac:chgData name="Simon Shaxted" userId="9f9508456a4a5dab" providerId="LiveId" clId="{D94B20FD-09CB-497C-8FE9-C19589433614}" dt="2023-07-31T14:46:57.033" v="11" actId="478"/>
            <ac:spMkLst>
              <pc:docMk/>
              <pc:sldMasterMk cId="214190066" sldId="2147483735"/>
              <pc:sldLayoutMk cId="1643721035" sldId="2147483737"/>
              <ac:spMk id="2" creationId="{8C5107E4-3B93-AC76-906D-A5F0CBC59BD1}"/>
            </ac:spMkLst>
          </pc:spChg>
        </pc:sldLayoutChg>
      </pc:sldMasterChg>
      <pc:sldMasterChg chg="delSp modSp add mod addSldLayout modSldLayout">
        <pc:chgData name="Simon Shaxted" userId="9f9508456a4a5dab" providerId="LiveId" clId="{D94B20FD-09CB-497C-8FE9-C19589433614}" dt="2023-07-31T15:46:09.249" v="78" actId="735"/>
        <pc:sldMasterMkLst>
          <pc:docMk/>
          <pc:sldMasterMk cId="2556297653" sldId="2147483738"/>
        </pc:sldMasterMkLst>
        <pc:picChg chg="del">
          <ac:chgData name="Simon Shaxted" userId="9f9508456a4a5dab" providerId="LiveId" clId="{D94B20FD-09CB-497C-8FE9-C19589433614}" dt="2023-07-31T14:47:33.255" v="21" actId="478"/>
          <ac:picMkLst>
            <pc:docMk/>
            <pc:sldMasterMk cId="2556297653" sldId="2147483738"/>
            <ac:picMk id="2" creationId="{8A5AF158-2924-44E9-4304-9D8419008A1C}"/>
          </ac:picMkLst>
        </pc:picChg>
        <pc:picChg chg="mod">
          <ac:chgData name="Simon Shaxted" userId="9f9508456a4a5dab" providerId="LiveId" clId="{D94B20FD-09CB-497C-8FE9-C19589433614}" dt="2023-07-31T14:52:52.007" v="34" actId="14826"/>
          <ac:picMkLst>
            <pc:docMk/>
            <pc:sldMasterMk cId="2556297653" sldId="2147483738"/>
            <ac:picMk id="3" creationId="{855EACEC-7BCA-748D-24F3-F39BFC47A36E}"/>
          </ac:picMkLst>
        </pc:picChg>
        <pc:picChg chg="del">
          <ac:chgData name="Simon Shaxted" userId="9f9508456a4a5dab" providerId="LiveId" clId="{D94B20FD-09CB-497C-8FE9-C19589433614}" dt="2023-07-31T14:47:31.476" v="18" actId="478"/>
          <ac:picMkLst>
            <pc:docMk/>
            <pc:sldMasterMk cId="2556297653" sldId="2147483738"/>
            <ac:picMk id="4" creationId="{B3FB558A-B24D-12D9-B922-19EB62C151B3}"/>
          </ac:picMkLst>
        </pc:picChg>
        <pc:picChg chg="del">
          <ac:chgData name="Simon Shaxted" userId="9f9508456a4a5dab" providerId="LiveId" clId="{D94B20FD-09CB-497C-8FE9-C19589433614}" dt="2023-07-31T14:47:32.084" v="19" actId="478"/>
          <ac:picMkLst>
            <pc:docMk/>
            <pc:sldMasterMk cId="2556297653" sldId="2147483738"/>
            <ac:picMk id="5" creationId="{4D0ACFFB-6A43-E317-56BD-C517D7C4C88A}"/>
          </ac:picMkLst>
        </pc:picChg>
        <pc:picChg chg="del">
          <ac:chgData name="Simon Shaxted" userId="9f9508456a4a5dab" providerId="LiveId" clId="{D94B20FD-09CB-497C-8FE9-C19589433614}" dt="2023-07-31T14:47:32.642" v="20" actId="478"/>
          <ac:picMkLst>
            <pc:docMk/>
            <pc:sldMasterMk cId="2556297653" sldId="2147483738"/>
            <ac:picMk id="9" creationId="{54CD32E2-1DCC-42B8-BC6A-200D12D0C932}"/>
          </ac:picMkLst>
        </pc:picChg>
        <pc:sldLayoutChg chg="delSp add mod replId">
          <pc:chgData name="Simon Shaxted" userId="9f9508456a4a5dab" providerId="LiveId" clId="{D94B20FD-09CB-497C-8FE9-C19589433614}" dt="2023-07-31T14:48:52.268" v="25" actId="6014"/>
          <pc:sldLayoutMkLst>
            <pc:docMk/>
            <pc:sldMasterMk cId="2556297653" sldId="2147483738"/>
            <pc:sldLayoutMk cId="3260657030" sldId="2147483739"/>
          </pc:sldLayoutMkLst>
          <pc:spChg chg="del">
            <ac:chgData name="Simon Shaxted" userId="9f9508456a4a5dab" providerId="LiveId" clId="{D94B20FD-09CB-497C-8FE9-C19589433614}" dt="2023-07-31T14:47:24.079" v="17" actId="478"/>
            <ac:spMkLst>
              <pc:docMk/>
              <pc:sldMasterMk cId="2556297653" sldId="2147483738"/>
              <pc:sldLayoutMk cId="3260657030" sldId="2147483739"/>
              <ac:spMk id="2" creationId="{94D7CF27-046A-B073-D277-07BA49430F2D}"/>
            </ac:spMkLst>
          </pc:spChg>
        </pc:sldLayoutChg>
        <pc:sldLayoutChg chg="addSp delSp modSp add mod replId">
          <pc:chgData name="Simon Shaxted" userId="9f9508456a4a5dab" providerId="LiveId" clId="{D94B20FD-09CB-497C-8FE9-C19589433614}" dt="2023-07-31T14:48:59.158" v="26" actId="6014"/>
          <pc:sldLayoutMkLst>
            <pc:docMk/>
            <pc:sldMasterMk cId="2556297653" sldId="2147483738"/>
            <pc:sldLayoutMk cId="3230371595" sldId="2147483740"/>
          </pc:sldLayoutMkLst>
          <pc:spChg chg="del">
            <ac:chgData name="Simon Shaxted" userId="9f9508456a4a5dab" providerId="LiveId" clId="{D94B20FD-09CB-497C-8FE9-C19589433614}" dt="2023-07-31T14:47:39.069" v="22" actId="478"/>
            <ac:spMkLst>
              <pc:docMk/>
              <pc:sldMasterMk cId="2556297653" sldId="2147483738"/>
              <pc:sldLayoutMk cId="3230371595" sldId="2147483740"/>
              <ac:spMk id="2" creationId="{94D7CF27-046A-B073-D277-07BA49430F2D}"/>
            </ac:spMkLst>
          </pc:spChg>
          <pc:picChg chg="add mod">
            <ac:chgData name="Simon Shaxted" userId="9f9508456a4a5dab" providerId="LiveId" clId="{D94B20FD-09CB-497C-8FE9-C19589433614}" dt="2023-07-31T14:47:52.670" v="23"/>
            <ac:picMkLst>
              <pc:docMk/>
              <pc:sldMasterMk cId="2556297653" sldId="2147483738"/>
              <pc:sldLayoutMk cId="3230371595" sldId="2147483740"/>
              <ac:picMk id="3" creationId="{6536A26C-D136-59AE-D742-B2D82576BB98}"/>
            </ac:picMkLst>
          </pc:picChg>
        </pc:sldLayoutChg>
      </pc:sldMasterChg>
      <pc:sldMasterChg chg="addSp delSp modSp add del mod addSldLayout delSldLayout modSldLayout">
        <pc:chgData name="Simon Shaxted" userId="9f9508456a4a5dab" providerId="LiveId" clId="{D94B20FD-09CB-497C-8FE9-C19589433614}" dt="2023-08-08T08:07:02.662" v="3663" actId="2696"/>
        <pc:sldMasterMkLst>
          <pc:docMk/>
          <pc:sldMasterMk cId="1932411186" sldId="2147483741"/>
        </pc:sldMasterMkLst>
        <pc:spChg chg="add del mod">
          <ac:chgData name="Simon Shaxted" userId="9f9508456a4a5dab" providerId="LiveId" clId="{D94B20FD-09CB-497C-8FE9-C19589433614}" dt="2023-08-02T09:57:39.597" v="124" actId="21"/>
          <ac:spMkLst>
            <pc:docMk/>
            <pc:sldMasterMk cId="1932411186" sldId="2147483741"/>
            <ac:spMk id="4" creationId="{E6BBE996-FB13-EDBA-3F10-BFF406BFD0A9}"/>
          </ac:spMkLst>
        </pc:spChg>
        <pc:picChg chg="add mod">
          <ac:chgData name="Simon Shaxted" userId="9f9508456a4a5dab" providerId="LiveId" clId="{D94B20FD-09CB-497C-8FE9-C19589433614}" dt="2023-08-02T09:58:59.525" v="134" actId="34135"/>
          <ac:picMkLst>
            <pc:docMk/>
            <pc:sldMasterMk cId="1932411186" sldId="2147483741"/>
            <ac:picMk id="5" creationId="{2F653C16-8D8C-953F-8EFC-27EE5DA797A3}"/>
          </ac:picMkLst>
        </pc:picChg>
        <pc:sldLayoutChg chg="addSp modSp add del mod replId">
          <pc:chgData name="Simon Shaxted" userId="9f9508456a4a5dab" providerId="LiveId" clId="{D94B20FD-09CB-497C-8FE9-C19589433614}" dt="2023-08-08T08:07:02.588" v="3658" actId="2696"/>
          <pc:sldLayoutMkLst>
            <pc:docMk/>
            <pc:sldMasterMk cId="1932411186" sldId="2147483741"/>
            <pc:sldLayoutMk cId="2906800818" sldId="2147483742"/>
          </pc:sldLayoutMkLst>
          <pc:spChg chg="add mod">
            <ac:chgData name="Simon Shaxted" userId="9f9508456a4a5dab" providerId="LiveId" clId="{D94B20FD-09CB-497C-8FE9-C19589433614}" dt="2023-08-02T10:06:26.709" v="155" actId="34135"/>
            <ac:spMkLst>
              <pc:docMk/>
              <pc:sldMasterMk cId="1932411186" sldId="2147483741"/>
              <pc:sldLayoutMk cId="2906800818" sldId="2147483742"/>
              <ac:spMk id="2" creationId="{0338EDDE-EFFA-EE45-CE59-A214E47367F1}"/>
            </ac:spMkLst>
          </pc:spChg>
          <pc:spChg chg="add mod">
            <ac:chgData name="Simon Shaxted" userId="9f9508456a4a5dab" providerId="LiveId" clId="{D94B20FD-09CB-497C-8FE9-C19589433614}" dt="2023-08-02T09:59:05.782" v="136" actId="1076"/>
            <ac:spMkLst>
              <pc:docMk/>
              <pc:sldMasterMk cId="1932411186" sldId="2147483741"/>
              <pc:sldLayoutMk cId="2906800818" sldId="2147483742"/>
              <ac:spMk id="3" creationId="{1D416995-35C9-BBFB-EAED-9DC52DA07E3C}"/>
            </ac:spMkLst>
          </pc:spChg>
          <pc:spChg chg="add mod">
            <ac:chgData name="Simon Shaxted" userId="9f9508456a4a5dab" providerId="LiveId" clId="{D94B20FD-09CB-497C-8FE9-C19589433614}" dt="2023-08-02T09:59:24.722" v="137"/>
            <ac:spMkLst>
              <pc:docMk/>
              <pc:sldMasterMk cId="1932411186" sldId="2147483741"/>
              <pc:sldLayoutMk cId="2906800818" sldId="2147483742"/>
              <ac:spMk id="4" creationId="{CFA93031-4693-0060-1848-F9D7A2D18167}"/>
            </ac:spMkLst>
          </pc:spChg>
        </pc:sldLayoutChg>
        <pc:sldLayoutChg chg="add del mod replId">
          <pc:chgData name="Simon Shaxted" userId="9f9508456a4a5dab" providerId="LiveId" clId="{D94B20FD-09CB-497C-8FE9-C19589433614}" dt="2023-08-08T08:07:02.646" v="3662" actId="2696"/>
          <pc:sldLayoutMkLst>
            <pc:docMk/>
            <pc:sldMasterMk cId="1932411186" sldId="2147483741"/>
            <pc:sldLayoutMk cId="4156097548" sldId="2147483743"/>
          </pc:sldLayoutMkLst>
        </pc:sldLayoutChg>
        <pc:sldLayoutChg chg="addSp delSp modSp add del mod modTransition">
          <pc:chgData name="Simon Shaxted" userId="9f9508456a4a5dab" providerId="LiveId" clId="{D94B20FD-09CB-497C-8FE9-C19589433614}" dt="2023-08-08T08:07:02.596" v="3659" actId="2696"/>
          <pc:sldLayoutMkLst>
            <pc:docMk/>
            <pc:sldMasterMk cId="1932411186" sldId="2147483741"/>
            <pc:sldLayoutMk cId="3903760083" sldId="2147483744"/>
          </pc:sldLayoutMkLst>
          <pc:spChg chg="del">
            <ac:chgData name="Simon Shaxted" userId="9f9508456a4a5dab" providerId="LiveId" clId="{D94B20FD-09CB-497C-8FE9-C19589433614}" dt="2023-08-02T10:00:40.255" v="142" actId="478"/>
            <ac:spMkLst>
              <pc:docMk/>
              <pc:sldMasterMk cId="1932411186" sldId="2147483741"/>
              <pc:sldLayoutMk cId="3903760083" sldId="2147483744"/>
              <ac:spMk id="2" creationId="{0338EDDE-EFFA-EE45-CE59-A214E47367F1}"/>
            </ac:spMkLst>
          </pc:spChg>
          <pc:spChg chg="del">
            <ac:chgData name="Simon Shaxted" userId="9f9508456a4a5dab" providerId="LiveId" clId="{D94B20FD-09CB-497C-8FE9-C19589433614}" dt="2023-08-02T10:00:39.124" v="141" actId="478"/>
            <ac:spMkLst>
              <pc:docMk/>
              <pc:sldMasterMk cId="1932411186" sldId="2147483741"/>
              <pc:sldLayoutMk cId="3903760083" sldId="2147483744"/>
              <ac:spMk id="3" creationId="{1D416995-35C9-BBFB-EAED-9DC52DA07E3C}"/>
            </ac:spMkLst>
          </pc:spChg>
          <pc:spChg chg="del">
            <ac:chgData name="Simon Shaxted" userId="9f9508456a4a5dab" providerId="LiveId" clId="{D94B20FD-09CB-497C-8FE9-C19589433614}" dt="2023-08-02T10:00:36.616" v="140" actId="478"/>
            <ac:spMkLst>
              <pc:docMk/>
              <pc:sldMasterMk cId="1932411186" sldId="2147483741"/>
              <pc:sldLayoutMk cId="3903760083" sldId="2147483744"/>
              <ac:spMk id="4" creationId="{CFA93031-4693-0060-1848-F9D7A2D18167}"/>
            </ac:spMkLst>
          </pc:spChg>
          <pc:spChg chg="add mod">
            <ac:chgData name="Simon Shaxted" userId="9f9508456a4a5dab" providerId="LiveId" clId="{D94B20FD-09CB-497C-8FE9-C19589433614}" dt="2023-08-02T10:06:31.571" v="156" actId="34135"/>
            <ac:spMkLst>
              <pc:docMk/>
              <pc:sldMasterMk cId="1932411186" sldId="2147483741"/>
              <pc:sldLayoutMk cId="3903760083" sldId="2147483744"/>
              <ac:spMk id="5" creationId="{5B5518BD-1800-1593-6744-FDCBBC60C5E4}"/>
            </ac:spMkLst>
          </pc:spChg>
          <pc:spChg chg="add mod">
            <ac:chgData name="Simon Shaxted" userId="9f9508456a4a5dab" providerId="LiveId" clId="{D94B20FD-09CB-497C-8FE9-C19589433614}" dt="2023-08-02T10:00:41.650" v="143"/>
            <ac:spMkLst>
              <pc:docMk/>
              <pc:sldMasterMk cId="1932411186" sldId="2147483741"/>
              <pc:sldLayoutMk cId="3903760083" sldId="2147483744"/>
              <ac:spMk id="6" creationId="{1C33F425-B21E-E757-E38C-9E14CADD8AD4}"/>
            </ac:spMkLst>
          </pc:spChg>
          <pc:spChg chg="add mod">
            <ac:chgData name="Simon Shaxted" userId="9f9508456a4a5dab" providerId="LiveId" clId="{D94B20FD-09CB-497C-8FE9-C19589433614}" dt="2023-08-02T10:00:56.724" v="144" actId="207"/>
            <ac:spMkLst>
              <pc:docMk/>
              <pc:sldMasterMk cId="1932411186" sldId="2147483741"/>
              <pc:sldLayoutMk cId="3903760083" sldId="2147483744"/>
              <ac:spMk id="7" creationId="{F8B03933-5407-8498-3D66-838D9BFFEAD3}"/>
            </ac:spMkLst>
          </pc:spChg>
          <pc:spChg chg="add mod">
            <ac:chgData name="Simon Shaxted" userId="9f9508456a4a5dab" providerId="LiveId" clId="{D94B20FD-09CB-497C-8FE9-C19589433614}" dt="2023-08-02T10:00:41.650" v="143"/>
            <ac:spMkLst>
              <pc:docMk/>
              <pc:sldMasterMk cId="1932411186" sldId="2147483741"/>
              <pc:sldLayoutMk cId="3903760083" sldId="2147483744"/>
              <ac:spMk id="8" creationId="{3341DBBD-AF01-9494-A714-1D782D7BBFF1}"/>
            </ac:spMkLst>
          </pc:spChg>
          <pc:spChg chg="add mod">
            <ac:chgData name="Simon Shaxted" userId="9f9508456a4a5dab" providerId="LiveId" clId="{D94B20FD-09CB-497C-8FE9-C19589433614}" dt="2023-08-02T10:01:32.818" v="149" actId="20577"/>
            <ac:spMkLst>
              <pc:docMk/>
              <pc:sldMasterMk cId="1932411186" sldId="2147483741"/>
              <pc:sldLayoutMk cId="3903760083" sldId="2147483744"/>
              <ac:spMk id="9" creationId="{852EFCB8-0F5D-0DB6-AF69-0FEDA2130359}"/>
            </ac:spMkLst>
          </pc:spChg>
          <pc:spChg chg="add mod">
            <ac:chgData name="Simon Shaxted" userId="9f9508456a4a5dab" providerId="LiveId" clId="{D94B20FD-09CB-497C-8FE9-C19589433614}" dt="2023-08-02T10:00:41.650" v="143"/>
            <ac:spMkLst>
              <pc:docMk/>
              <pc:sldMasterMk cId="1932411186" sldId="2147483741"/>
              <pc:sldLayoutMk cId="3903760083" sldId="2147483744"/>
              <ac:spMk id="10" creationId="{F150FA8E-5890-932F-5362-2BCF38238859}"/>
            </ac:spMkLst>
          </pc:spChg>
          <pc:spChg chg="add mod">
            <ac:chgData name="Simon Shaxted" userId="9f9508456a4a5dab" providerId="LiveId" clId="{D94B20FD-09CB-497C-8FE9-C19589433614}" dt="2023-08-02T10:00:41.650" v="143"/>
            <ac:spMkLst>
              <pc:docMk/>
              <pc:sldMasterMk cId="1932411186" sldId="2147483741"/>
              <pc:sldLayoutMk cId="3903760083" sldId="2147483744"/>
              <ac:spMk id="12" creationId="{189D4E4C-E769-FE95-1333-B68576363187}"/>
            </ac:spMkLst>
          </pc:spChg>
          <pc:picChg chg="add mod">
            <ac:chgData name="Simon Shaxted" userId="9f9508456a4a5dab" providerId="LiveId" clId="{D94B20FD-09CB-497C-8FE9-C19589433614}" dt="2023-08-02T10:00:41.650" v="143"/>
            <ac:picMkLst>
              <pc:docMk/>
              <pc:sldMasterMk cId="1932411186" sldId="2147483741"/>
              <pc:sldLayoutMk cId="3903760083" sldId="2147483744"/>
              <ac:picMk id="11" creationId="{D8AF6873-E7B4-FC19-00E4-B8D6DA3335F7}"/>
            </ac:picMkLst>
          </pc:picChg>
        </pc:sldLayoutChg>
        <pc:sldLayoutChg chg="addSp delSp modSp add del mod modTransition modAnim">
          <pc:chgData name="Simon Shaxted" userId="9f9508456a4a5dab" providerId="LiveId" clId="{D94B20FD-09CB-497C-8FE9-C19589433614}" dt="2023-08-08T08:07:02.621" v="3660" actId="2696"/>
          <pc:sldLayoutMkLst>
            <pc:docMk/>
            <pc:sldMasterMk cId="1932411186" sldId="2147483741"/>
            <pc:sldLayoutMk cId="4170296095" sldId="2147483745"/>
          </pc:sldLayoutMkLst>
          <pc:spChg chg="add mod">
            <ac:chgData name="Simon Shaxted" userId="9f9508456a4a5dab" providerId="LiveId" clId="{D94B20FD-09CB-497C-8FE9-C19589433614}" dt="2023-08-02T10:06:36.220" v="157" actId="34135"/>
            <ac:spMkLst>
              <pc:docMk/>
              <pc:sldMasterMk cId="1932411186" sldId="2147483741"/>
              <pc:sldLayoutMk cId="4170296095" sldId="2147483745"/>
              <ac:spMk id="2" creationId="{E5F94E84-ABF5-B75D-F1BC-9F34EC2BEC6E}"/>
            </ac:spMkLst>
          </pc:spChg>
          <pc:spChg chg="add mod">
            <ac:chgData name="Simon Shaxted" userId="9f9508456a4a5dab" providerId="LiveId" clId="{D94B20FD-09CB-497C-8FE9-C19589433614}" dt="2023-08-02T10:06:15.622" v="154"/>
            <ac:spMkLst>
              <pc:docMk/>
              <pc:sldMasterMk cId="1932411186" sldId="2147483741"/>
              <pc:sldLayoutMk cId="4170296095" sldId="2147483745"/>
              <ac:spMk id="4" creationId="{8AD4B82A-85EC-C166-F54F-9BA4712E43AD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5" creationId="{5B5518BD-1800-1593-6744-FDCBBC60C5E4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6" creationId="{1C33F425-B21E-E757-E38C-9E14CADD8AD4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7" creationId="{F8B03933-5407-8498-3D66-838D9BFFEAD3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8" creationId="{3341DBBD-AF01-9494-A714-1D782D7BBFF1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9" creationId="{852EFCB8-0F5D-0DB6-AF69-0FEDA2130359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10" creationId="{F150FA8E-5890-932F-5362-2BCF38238859}"/>
            </ac:spMkLst>
          </pc:spChg>
          <pc:spChg chg="del">
            <ac:chgData name="Simon Shaxted" userId="9f9508456a4a5dab" providerId="LiveId" clId="{D94B20FD-09CB-497C-8FE9-C19589433614}" dt="2023-08-02T10:06:14.518" v="153" actId="478"/>
            <ac:spMkLst>
              <pc:docMk/>
              <pc:sldMasterMk cId="1932411186" sldId="2147483741"/>
              <pc:sldLayoutMk cId="4170296095" sldId="2147483745"/>
              <ac:spMk id="12" creationId="{189D4E4C-E769-FE95-1333-B68576363187}"/>
            </ac:spMkLst>
          </pc:spChg>
          <pc:spChg chg="add mod">
            <ac:chgData name="Simon Shaxted" userId="9f9508456a4a5dab" providerId="LiveId" clId="{D94B20FD-09CB-497C-8FE9-C19589433614}" dt="2023-08-02T10:06:15.622" v="154"/>
            <ac:spMkLst>
              <pc:docMk/>
              <pc:sldMasterMk cId="1932411186" sldId="2147483741"/>
              <pc:sldLayoutMk cId="4170296095" sldId="2147483745"/>
              <ac:spMk id="13" creationId="{91F91BCB-8FF0-978E-333B-4D86F83D039D}"/>
            </ac:spMkLst>
          </pc:spChg>
          <pc:spChg chg="add mod">
            <ac:chgData name="Simon Shaxted" userId="9f9508456a4a5dab" providerId="LiveId" clId="{D94B20FD-09CB-497C-8FE9-C19589433614}" dt="2023-08-02T10:06:15.622" v="154"/>
            <ac:spMkLst>
              <pc:docMk/>
              <pc:sldMasterMk cId="1932411186" sldId="2147483741"/>
              <pc:sldLayoutMk cId="4170296095" sldId="2147483745"/>
              <ac:spMk id="14" creationId="{E9B841B9-D39B-CD92-481F-5EDF837F8FB4}"/>
            </ac:spMkLst>
          </pc:spChg>
          <pc:spChg chg="add mod">
            <ac:chgData name="Simon Shaxted" userId="9f9508456a4a5dab" providerId="LiveId" clId="{D94B20FD-09CB-497C-8FE9-C19589433614}" dt="2023-08-02T10:06:15.622" v="154"/>
            <ac:spMkLst>
              <pc:docMk/>
              <pc:sldMasterMk cId="1932411186" sldId="2147483741"/>
              <pc:sldLayoutMk cId="4170296095" sldId="2147483745"/>
              <ac:spMk id="15" creationId="{BF7D4991-144F-F01B-5A0A-DA2174C2FAA8}"/>
            </ac:spMkLst>
          </pc:spChg>
          <pc:spChg chg="add mod">
            <ac:chgData name="Simon Shaxted" userId="9f9508456a4a5dab" providerId="LiveId" clId="{D94B20FD-09CB-497C-8FE9-C19589433614}" dt="2023-08-02T10:06:15.622" v="154"/>
            <ac:spMkLst>
              <pc:docMk/>
              <pc:sldMasterMk cId="1932411186" sldId="2147483741"/>
              <pc:sldLayoutMk cId="4170296095" sldId="2147483745"/>
              <ac:spMk id="16" creationId="{E4E08AB1-D77B-4A9C-FD53-2DEC8B731B0A}"/>
            </ac:spMkLst>
          </pc:spChg>
          <pc:picChg chg="add mod">
            <ac:chgData name="Simon Shaxted" userId="9f9508456a4a5dab" providerId="LiveId" clId="{D94B20FD-09CB-497C-8FE9-C19589433614}" dt="2023-08-02T10:06:15.622" v="154"/>
            <ac:picMkLst>
              <pc:docMk/>
              <pc:sldMasterMk cId="1932411186" sldId="2147483741"/>
              <pc:sldLayoutMk cId="4170296095" sldId="2147483745"/>
              <ac:picMk id="3" creationId="{A521696A-71D9-38C5-3E4D-F89D3CA86CF6}"/>
            </ac:picMkLst>
          </pc:picChg>
          <pc:picChg chg="del">
            <ac:chgData name="Simon Shaxted" userId="9f9508456a4a5dab" providerId="LiveId" clId="{D94B20FD-09CB-497C-8FE9-C19589433614}" dt="2023-08-02T10:06:14.518" v="153" actId="478"/>
            <ac:picMkLst>
              <pc:docMk/>
              <pc:sldMasterMk cId="1932411186" sldId="2147483741"/>
              <pc:sldLayoutMk cId="4170296095" sldId="2147483745"/>
              <ac:picMk id="11" creationId="{D8AF6873-E7B4-FC19-00E4-B8D6DA3335F7}"/>
            </ac:picMkLst>
          </pc:picChg>
        </pc:sldLayoutChg>
        <pc:sldLayoutChg chg="addSp delSp modSp add del mod modTransition delAnim">
          <pc:chgData name="Simon Shaxted" userId="9f9508456a4a5dab" providerId="LiveId" clId="{D94B20FD-09CB-497C-8FE9-C19589433614}" dt="2023-08-08T08:07:02.640" v="3661" actId="2696"/>
          <pc:sldLayoutMkLst>
            <pc:docMk/>
            <pc:sldMasterMk cId="1932411186" sldId="2147483741"/>
            <pc:sldLayoutMk cId="4111381187" sldId="2147483746"/>
          </pc:sldLayoutMkLst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2" creationId="{E5F94E84-ABF5-B75D-F1BC-9F34EC2BEC6E}"/>
            </ac:spMkLst>
          </pc:spChg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4" creationId="{8AD4B82A-85EC-C166-F54F-9BA4712E43AD}"/>
            </ac:spMkLst>
          </pc:spChg>
          <pc:spChg chg="add mod">
            <ac:chgData name="Simon Shaxted" userId="9f9508456a4a5dab" providerId="LiveId" clId="{D94B20FD-09CB-497C-8FE9-C19589433614}" dt="2023-08-02T10:07:12.768" v="164"/>
            <ac:spMkLst>
              <pc:docMk/>
              <pc:sldMasterMk cId="1932411186" sldId="2147483741"/>
              <pc:sldLayoutMk cId="4111381187" sldId="2147483746"/>
              <ac:spMk id="5" creationId="{91284936-5AEB-156D-6E73-F979130E2D9B}"/>
            </ac:spMkLst>
          </pc:spChg>
          <pc:spChg chg="add mod">
            <ac:chgData name="Simon Shaxted" userId="9f9508456a4a5dab" providerId="LiveId" clId="{D94B20FD-09CB-497C-8FE9-C19589433614}" dt="2023-08-02T10:07:32.918" v="166" actId="208"/>
            <ac:spMkLst>
              <pc:docMk/>
              <pc:sldMasterMk cId="1932411186" sldId="2147483741"/>
              <pc:sldLayoutMk cId="4111381187" sldId="2147483746"/>
              <ac:spMk id="7" creationId="{7EEAE264-8474-D126-2D4A-D3EDE1BA2C37}"/>
            </ac:spMkLst>
          </pc:spChg>
          <pc:spChg chg="add mod">
            <ac:chgData name="Simon Shaxted" userId="9f9508456a4a5dab" providerId="LiveId" clId="{D94B20FD-09CB-497C-8FE9-C19589433614}" dt="2023-08-02T10:07:37.153" v="167" actId="208"/>
            <ac:spMkLst>
              <pc:docMk/>
              <pc:sldMasterMk cId="1932411186" sldId="2147483741"/>
              <pc:sldLayoutMk cId="4111381187" sldId="2147483746"/>
              <ac:spMk id="8" creationId="{9A762990-76FB-7A52-5E1F-DCF85C1D30F5}"/>
            </ac:spMkLst>
          </pc:spChg>
          <pc:spChg chg="add mod">
            <ac:chgData name="Simon Shaxted" userId="9f9508456a4a5dab" providerId="LiveId" clId="{D94B20FD-09CB-497C-8FE9-C19589433614}" dt="2023-08-02T10:07:32.918" v="166" actId="208"/>
            <ac:spMkLst>
              <pc:docMk/>
              <pc:sldMasterMk cId="1932411186" sldId="2147483741"/>
              <pc:sldLayoutMk cId="4111381187" sldId="2147483746"/>
              <ac:spMk id="9" creationId="{4E931602-9007-FDE5-2404-3BE23E2B4D89}"/>
            </ac:spMkLst>
          </pc:spChg>
          <pc:spChg chg="add mod">
            <ac:chgData name="Simon Shaxted" userId="9f9508456a4a5dab" providerId="LiveId" clId="{D94B20FD-09CB-497C-8FE9-C19589433614}" dt="2023-08-02T10:07:37.153" v="167" actId="208"/>
            <ac:spMkLst>
              <pc:docMk/>
              <pc:sldMasterMk cId="1932411186" sldId="2147483741"/>
              <pc:sldLayoutMk cId="4111381187" sldId="2147483746"/>
              <ac:spMk id="10" creationId="{6A4431E6-0FB2-1B4C-22CA-90C0B0D9B561}"/>
            </ac:spMkLst>
          </pc:spChg>
          <pc:spChg chg="add mod">
            <ac:chgData name="Simon Shaxted" userId="9f9508456a4a5dab" providerId="LiveId" clId="{D94B20FD-09CB-497C-8FE9-C19589433614}" dt="2023-08-02T10:07:12.768" v="164"/>
            <ac:spMkLst>
              <pc:docMk/>
              <pc:sldMasterMk cId="1932411186" sldId="2147483741"/>
              <pc:sldLayoutMk cId="4111381187" sldId="2147483746"/>
              <ac:spMk id="11" creationId="{3737C68D-D0BF-B51A-1ECF-CE291F7A3351}"/>
            </ac:spMkLst>
          </pc:spChg>
          <pc:spChg chg="add mod">
            <ac:chgData name="Simon Shaxted" userId="9f9508456a4a5dab" providerId="LiveId" clId="{D94B20FD-09CB-497C-8FE9-C19589433614}" dt="2023-08-02T10:07:12.768" v="164"/>
            <ac:spMkLst>
              <pc:docMk/>
              <pc:sldMasterMk cId="1932411186" sldId="2147483741"/>
              <pc:sldLayoutMk cId="4111381187" sldId="2147483746"/>
              <ac:spMk id="12" creationId="{E8021F4E-826E-3F39-176A-7CC5FFFBE622}"/>
            </ac:spMkLst>
          </pc:spChg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13" creationId="{91F91BCB-8FF0-978E-333B-4D86F83D039D}"/>
            </ac:spMkLst>
          </pc:spChg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14" creationId="{E9B841B9-D39B-CD92-481F-5EDF837F8FB4}"/>
            </ac:spMkLst>
          </pc:spChg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15" creationId="{BF7D4991-144F-F01B-5A0A-DA2174C2FAA8}"/>
            </ac:spMkLst>
          </pc:spChg>
          <pc:spChg chg="del">
            <ac:chgData name="Simon Shaxted" userId="9f9508456a4a5dab" providerId="LiveId" clId="{D94B20FD-09CB-497C-8FE9-C19589433614}" dt="2023-08-02T10:07:10.743" v="163" actId="478"/>
            <ac:spMkLst>
              <pc:docMk/>
              <pc:sldMasterMk cId="1932411186" sldId="2147483741"/>
              <pc:sldLayoutMk cId="4111381187" sldId="2147483746"/>
              <ac:spMk id="16" creationId="{E4E08AB1-D77B-4A9C-FD53-2DEC8B731B0A}"/>
            </ac:spMkLst>
          </pc:spChg>
          <pc:spChg chg="add mod">
            <ac:chgData name="Simon Shaxted" userId="9f9508456a4a5dab" providerId="LiveId" clId="{D94B20FD-09CB-497C-8FE9-C19589433614}" dt="2023-08-02T10:07:12.768" v="164"/>
            <ac:spMkLst>
              <pc:docMk/>
              <pc:sldMasterMk cId="1932411186" sldId="2147483741"/>
              <pc:sldLayoutMk cId="4111381187" sldId="2147483746"/>
              <ac:spMk id="17" creationId="{B5AB5566-40BB-6234-3397-D7EF0FF1AF06}"/>
            </ac:spMkLst>
          </pc:spChg>
          <pc:spChg chg="add mod">
            <ac:chgData name="Simon Shaxted" userId="9f9508456a4a5dab" providerId="LiveId" clId="{D94B20FD-09CB-497C-8FE9-C19589433614}" dt="2023-08-02T10:07:12.768" v="164"/>
            <ac:spMkLst>
              <pc:docMk/>
              <pc:sldMasterMk cId="1932411186" sldId="2147483741"/>
              <pc:sldLayoutMk cId="4111381187" sldId="2147483746"/>
              <ac:spMk id="18" creationId="{7C2D660F-E865-4EE1-822D-2E6A0200C96F}"/>
            </ac:spMkLst>
          </pc:spChg>
          <pc:picChg chg="del">
            <ac:chgData name="Simon Shaxted" userId="9f9508456a4a5dab" providerId="LiveId" clId="{D94B20FD-09CB-497C-8FE9-C19589433614}" dt="2023-08-02T10:07:10.743" v="163" actId="478"/>
            <ac:picMkLst>
              <pc:docMk/>
              <pc:sldMasterMk cId="1932411186" sldId="2147483741"/>
              <pc:sldLayoutMk cId="4111381187" sldId="2147483746"/>
              <ac:picMk id="3" creationId="{A521696A-71D9-38C5-3E4D-F89D3CA86CF6}"/>
            </ac:picMkLst>
          </pc:picChg>
          <pc:picChg chg="add mod">
            <ac:chgData name="Simon Shaxted" userId="9f9508456a4a5dab" providerId="LiveId" clId="{D94B20FD-09CB-497C-8FE9-C19589433614}" dt="2023-08-02T10:07:12.768" v="164"/>
            <ac:picMkLst>
              <pc:docMk/>
              <pc:sldMasterMk cId="1932411186" sldId="2147483741"/>
              <pc:sldLayoutMk cId="4111381187" sldId="2147483746"/>
              <ac:picMk id="6" creationId="{658D7869-6B3B-9C85-5D74-5E0B9B68C24E}"/>
            </ac:picMkLst>
          </pc:picChg>
        </pc:sldLayoutChg>
      </pc:sldMasterChg>
      <pc:sldMasterChg chg="addSp delSp modSp add mod addSldLayout modSldLayout">
        <pc:chgData name="Simon Shaxted" userId="9f9508456a4a5dab" providerId="LiveId" clId="{D94B20FD-09CB-497C-8FE9-C19589433614}" dt="2023-08-02T10:57:39.827" v="279" actId="6014"/>
        <pc:sldMasterMkLst>
          <pc:docMk/>
          <pc:sldMasterMk cId="1704107344" sldId="2147483748"/>
        </pc:sldMasterMkLst>
        <pc:picChg chg="add del">
          <ac:chgData name="Simon Shaxted" userId="9f9508456a4a5dab" providerId="LiveId" clId="{D94B20FD-09CB-497C-8FE9-C19589433614}" dt="2023-08-02T10:12:50.440" v="195" actId="478"/>
          <ac:picMkLst>
            <pc:docMk/>
            <pc:sldMasterMk cId="1704107344" sldId="2147483748"/>
            <ac:picMk id="2" creationId="{8A5AF158-2924-44E9-4304-9D8419008A1C}"/>
          </ac:picMkLst>
        </pc:picChg>
        <pc:picChg chg="del">
          <ac:chgData name="Simon Shaxted" userId="9f9508456a4a5dab" providerId="LiveId" clId="{D94B20FD-09CB-497C-8FE9-C19589433614}" dt="2023-08-02T10:12:10.040" v="188" actId="478"/>
          <ac:picMkLst>
            <pc:docMk/>
            <pc:sldMasterMk cId="1704107344" sldId="2147483748"/>
            <ac:picMk id="4" creationId="{B3FB558A-B24D-12D9-B922-19EB62C151B3}"/>
          </ac:picMkLst>
        </pc:picChg>
        <pc:picChg chg="del">
          <ac:chgData name="Simon Shaxted" userId="9f9508456a4a5dab" providerId="LiveId" clId="{D94B20FD-09CB-497C-8FE9-C19589433614}" dt="2023-08-02T10:12:10.040" v="188" actId="478"/>
          <ac:picMkLst>
            <pc:docMk/>
            <pc:sldMasterMk cId="1704107344" sldId="2147483748"/>
            <ac:picMk id="5" creationId="{4D0ACFFB-6A43-E317-56BD-C517D7C4C88A}"/>
          </ac:picMkLst>
        </pc:picChg>
        <pc:picChg chg="del">
          <ac:chgData name="Simon Shaxted" userId="9f9508456a4a5dab" providerId="LiveId" clId="{D94B20FD-09CB-497C-8FE9-C19589433614}" dt="2023-08-02T10:12:10.040" v="188" actId="478"/>
          <ac:picMkLst>
            <pc:docMk/>
            <pc:sldMasterMk cId="1704107344" sldId="2147483748"/>
            <ac:picMk id="9" creationId="{54CD32E2-1DCC-42B8-BC6A-200D12D0C932}"/>
          </ac:picMkLst>
        </pc:picChg>
        <pc:sldLayoutChg chg="delSp add mod replId">
          <pc:chgData name="Simon Shaxted" userId="9f9508456a4a5dab" providerId="LiveId" clId="{D94B20FD-09CB-497C-8FE9-C19589433614}" dt="2023-08-02T10:57:31.279" v="278" actId="6014"/>
          <pc:sldLayoutMkLst>
            <pc:docMk/>
            <pc:sldMasterMk cId="1704107344" sldId="2147483748"/>
            <pc:sldLayoutMk cId="3606273771" sldId="2147483749"/>
          </pc:sldLayoutMkLst>
          <pc:spChg chg="del">
            <ac:chgData name="Simon Shaxted" userId="9f9508456a4a5dab" providerId="LiveId" clId="{D94B20FD-09CB-497C-8FE9-C19589433614}" dt="2023-08-02T10:12:13.224" v="189" actId="478"/>
            <ac:spMkLst>
              <pc:docMk/>
              <pc:sldMasterMk cId="1704107344" sldId="2147483748"/>
              <pc:sldLayoutMk cId="3606273771" sldId="2147483749"/>
              <ac:spMk id="2" creationId="{CFE1AF30-B309-8C5E-B474-B592EBCACE4F}"/>
            </ac:spMkLst>
          </pc:spChg>
        </pc:sldLayoutChg>
        <pc:sldLayoutChg chg="addSp delSp modSp add mod replId">
          <pc:chgData name="Simon Shaxted" userId="9f9508456a4a5dab" providerId="LiveId" clId="{D94B20FD-09CB-497C-8FE9-C19589433614}" dt="2023-08-02T10:57:39.827" v="279" actId="6014"/>
          <pc:sldLayoutMkLst>
            <pc:docMk/>
            <pc:sldMasterMk cId="1704107344" sldId="2147483748"/>
            <pc:sldLayoutMk cId="3758822505" sldId="2147483750"/>
          </pc:sldLayoutMkLst>
          <pc:spChg chg="del">
            <ac:chgData name="Simon Shaxted" userId="9f9508456a4a5dab" providerId="LiveId" clId="{D94B20FD-09CB-497C-8FE9-C19589433614}" dt="2023-08-02T10:12:17.593" v="190" actId="478"/>
            <ac:spMkLst>
              <pc:docMk/>
              <pc:sldMasterMk cId="1704107344" sldId="2147483748"/>
              <pc:sldLayoutMk cId="3758822505" sldId="2147483750"/>
              <ac:spMk id="2" creationId="{E6280F57-4539-8FE3-E97F-7938C7E34885}"/>
            </ac:spMkLst>
          </pc:spChg>
          <pc:picChg chg="add del mod">
            <ac:chgData name="Simon Shaxted" userId="9f9508456a4a5dab" providerId="LiveId" clId="{D94B20FD-09CB-497C-8FE9-C19589433614}" dt="2023-08-02T10:12:44.329" v="193"/>
            <ac:picMkLst>
              <pc:docMk/>
              <pc:sldMasterMk cId="1704107344" sldId="2147483748"/>
              <pc:sldLayoutMk cId="3758822505" sldId="2147483750"/>
              <ac:picMk id="3" creationId="{C76A790C-4848-00AD-EDD8-6A408E3212C7}"/>
            </ac:picMkLst>
          </pc:picChg>
          <pc:picChg chg="add mod">
            <ac:chgData name="Simon Shaxted" userId="9f9508456a4a5dab" providerId="LiveId" clId="{D94B20FD-09CB-497C-8FE9-C19589433614}" dt="2023-08-02T10:12:51.812" v="196"/>
            <ac:picMkLst>
              <pc:docMk/>
              <pc:sldMasterMk cId="1704107344" sldId="2147483748"/>
              <pc:sldLayoutMk cId="3758822505" sldId="2147483750"/>
              <ac:picMk id="4" creationId="{1C9A90A1-8ADB-43EF-C3EE-F0639282D0F4}"/>
            </ac:picMkLst>
          </pc:picChg>
        </pc:sldLayoutChg>
      </pc:sldMasterChg>
      <pc:sldMasterChg chg="addSp delSp modSp add mod setBg addSldLayout modSldLayout">
        <pc:chgData name="Simon Shaxted" userId="9f9508456a4a5dab" providerId="LiveId" clId="{D94B20FD-09CB-497C-8FE9-C19589433614}" dt="2023-08-02T10:59:59.922" v="288" actId="6014"/>
        <pc:sldMasterMkLst>
          <pc:docMk/>
          <pc:sldMasterMk cId="462568455" sldId="2147483751"/>
        </pc:sldMasterMkLst>
        <pc:spChg chg="del">
          <ac:chgData name="Simon Shaxted" userId="9f9508456a4a5dab" providerId="LiveId" clId="{D94B20FD-09CB-497C-8FE9-C19589433614}" dt="2023-08-02T10:29:45.969" v="246" actId="478"/>
          <ac:spMkLst>
            <pc:docMk/>
            <pc:sldMasterMk cId="462568455" sldId="2147483751"/>
            <ac:spMk id="4" creationId="{0ADA139D-5F0F-5CC3-2A81-FCA767354369}"/>
          </ac:spMkLst>
        </pc:spChg>
        <pc:spChg chg="del">
          <ac:chgData name="Simon Shaxted" userId="9f9508456a4a5dab" providerId="LiveId" clId="{D94B20FD-09CB-497C-8FE9-C19589433614}" dt="2023-08-02T10:29:45.969" v="246" actId="478"/>
          <ac:spMkLst>
            <pc:docMk/>
            <pc:sldMasterMk cId="462568455" sldId="2147483751"/>
            <ac:spMk id="6" creationId="{22EE8334-B014-2955-14FA-7699A665E409}"/>
          </ac:spMkLst>
        </pc:spChg>
        <pc:picChg chg="add mod">
          <ac:chgData name="Simon Shaxted" userId="9f9508456a4a5dab" providerId="LiveId" clId="{D94B20FD-09CB-497C-8FE9-C19589433614}" dt="2023-08-02T10:30:08.847" v="250"/>
          <ac:picMkLst>
            <pc:docMk/>
            <pc:sldMasterMk cId="462568455" sldId="2147483751"/>
            <ac:picMk id="2" creationId="{45463802-06FB-0B97-0093-E484A1F7B504}"/>
          </ac:picMkLst>
        </pc:picChg>
        <pc:picChg chg="del">
          <ac:chgData name="Simon Shaxted" userId="9f9508456a4a5dab" providerId="LiveId" clId="{D94B20FD-09CB-497C-8FE9-C19589433614}" dt="2023-08-02T10:29:45.969" v="246" actId="478"/>
          <ac:picMkLst>
            <pc:docMk/>
            <pc:sldMasterMk cId="462568455" sldId="2147483751"/>
            <ac:picMk id="5" creationId="{2873589E-C6B4-C26A-23D2-0658F0882E89}"/>
          </ac:picMkLst>
        </pc:picChg>
        <pc:sldLayoutChg chg="delSp add mod replId">
          <pc:chgData name="Simon Shaxted" userId="9f9508456a4a5dab" providerId="LiveId" clId="{D94B20FD-09CB-497C-8FE9-C19589433614}" dt="2023-08-02T10:59:52.675" v="287" actId="6014"/>
          <pc:sldLayoutMkLst>
            <pc:docMk/>
            <pc:sldMasterMk cId="462568455" sldId="2147483751"/>
            <pc:sldLayoutMk cId="2473179124" sldId="2147483752"/>
          </pc:sldLayoutMkLst>
          <pc:spChg chg="del">
            <ac:chgData name="Simon Shaxted" userId="9f9508456a4a5dab" providerId="LiveId" clId="{D94B20FD-09CB-497C-8FE9-C19589433614}" dt="2023-08-02T10:29:48.568" v="247" actId="478"/>
            <ac:spMkLst>
              <pc:docMk/>
              <pc:sldMasterMk cId="462568455" sldId="2147483751"/>
              <pc:sldLayoutMk cId="2473179124" sldId="2147483752"/>
              <ac:spMk id="2" creationId="{8C5107E4-3B93-AC76-906D-A5F0CBC59BD1}"/>
            </ac:spMkLst>
          </pc:spChg>
        </pc:sldLayoutChg>
        <pc:sldLayoutChg chg="delSp add mod replId">
          <pc:chgData name="Simon Shaxted" userId="9f9508456a4a5dab" providerId="LiveId" clId="{D94B20FD-09CB-497C-8FE9-C19589433614}" dt="2023-08-02T10:59:59.922" v="288" actId="6014"/>
          <pc:sldLayoutMkLst>
            <pc:docMk/>
            <pc:sldMasterMk cId="462568455" sldId="2147483751"/>
            <pc:sldLayoutMk cId="4264973268" sldId="2147483753"/>
          </pc:sldLayoutMkLst>
          <pc:spChg chg="del">
            <ac:chgData name="Simon Shaxted" userId="9f9508456a4a5dab" providerId="LiveId" clId="{D94B20FD-09CB-497C-8FE9-C19589433614}" dt="2023-08-02T10:29:52" v="248" actId="478"/>
            <ac:spMkLst>
              <pc:docMk/>
              <pc:sldMasterMk cId="462568455" sldId="2147483751"/>
              <pc:sldLayoutMk cId="4264973268" sldId="2147483753"/>
              <ac:spMk id="2" creationId="{8C5107E4-3B93-AC76-906D-A5F0CBC59BD1}"/>
            </ac:spMkLst>
          </pc:spChg>
        </pc:sldLayoutChg>
      </pc:sldMasterChg>
      <pc:sldMasterChg chg="add del mod addSldLayout delSldLayout modSldLayout">
        <pc:chgData name="Simon Shaxted" userId="9f9508456a4a5dab" providerId="LiveId" clId="{D94B20FD-09CB-497C-8FE9-C19589433614}" dt="2023-08-08T08:19:32.690" v="3691" actId="2696"/>
        <pc:sldMasterMkLst>
          <pc:docMk/>
          <pc:sldMasterMk cId="3301670511" sldId="2147483754"/>
        </pc:sldMasterMkLst>
        <pc:sldLayoutChg chg="addSp modSp add del mod replId">
          <pc:chgData name="Simon Shaxted" userId="9f9508456a4a5dab" providerId="LiveId" clId="{D94B20FD-09CB-497C-8FE9-C19589433614}" dt="2023-08-08T08:19:32.649" v="3687" actId="2696"/>
          <pc:sldLayoutMkLst>
            <pc:docMk/>
            <pc:sldMasterMk cId="3301670511" sldId="2147483754"/>
            <pc:sldLayoutMk cId="3146344808" sldId="2147483755"/>
          </pc:sldLayoutMkLst>
          <pc:spChg chg="add mod">
            <ac:chgData name="Simon Shaxted" userId="9f9508456a4a5dab" providerId="LiveId" clId="{D94B20FD-09CB-497C-8FE9-C19589433614}" dt="2023-08-02T11:01:17.883" v="290"/>
            <ac:spMkLst>
              <pc:docMk/>
              <pc:sldMasterMk cId="3301670511" sldId="2147483754"/>
              <pc:sldLayoutMk cId="3146344808" sldId="2147483755"/>
              <ac:spMk id="2" creationId="{0B8F55A9-514E-0D8A-452E-21B400028C5F}"/>
            </ac:spMkLst>
          </pc:spChg>
          <pc:spChg chg="add mod">
            <ac:chgData name="Simon Shaxted" userId="9f9508456a4a5dab" providerId="LiveId" clId="{D94B20FD-09CB-497C-8FE9-C19589433614}" dt="2023-08-02T11:01:17.883" v="290"/>
            <ac:spMkLst>
              <pc:docMk/>
              <pc:sldMasterMk cId="3301670511" sldId="2147483754"/>
              <pc:sldLayoutMk cId="3146344808" sldId="2147483755"/>
              <ac:spMk id="3" creationId="{2D4D5BBA-3A30-EC16-18FB-C93C53967811}"/>
            </ac:spMkLst>
          </pc:spChg>
          <pc:spChg chg="add mod">
            <ac:chgData name="Simon Shaxted" userId="9f9508456a4a5dab" providerId="LiveId" clId="{D94B20FD-09CB-497C-8FE9-C19589433614}" dt="2023-08-02T11:01:17.883" v="290"/>
            <ac:spMkLst>
              <pc:docMk/>
              <pc:sldMasterMk cId="3301670511" sldId="2147483754"/>
              <pc:sldLayoutMk cId="3146344808" sldId="2147483755"/>
              <ac:spMk id="4" creationId="{43546A88-BFB7-58FB-30F4-CDED04697BDA}"/>
            </ac:spMkLst>
          </pc:spChg>
        </pc:sldLayoutChg>
        <pc:sldLayoutChg chg="add del mod replId">
          <pc:chgData name="Simon Shaxted" userId="9f9508456a4a5dab" providerId="LiveId" clId="{D94B20FD-09CB-497C-8FE9-C19589433614}" dt="2023-08-08T08:02:47.153" v="3644" actId="2696"/>
          <pc:sldLayoutMkLst>
            <pc:docMk/>
            <pc:sldMasterMk cId="3301670511" sldId="2147483754"/>
            <pc:sldLayoutMk cId="4217174890" sldId="2147483756"/>
          </pc:sldLayoutMkLst>
        </pc:sldLayoutChg>
        <pc:sldLayoutChg chg="addSp delSp modSp add del mod modTransition">
          <pc:chgData name="Simon Shaxted" userId="9f9508456a4a5dab" providerId="LiveId" clId="{D94B20FD-09CB-497C-8FE9-C19589433614}" dt="2023-08-08T08:19:32.660" v="3688" actId="2696"/>
          <pc:sldLayoutMkLst>
            <pc:docMk/>
            <pc:sldMasterMk cId="3301670511" sldId="2147483754"/>
            <pc:sldLayoutMk cId="910432755" sldId="2147483757"/>
          </pc:sldLayoutMkLst>
          <pc:spChg chg="del">
            <ac:chgData name="Simon Shaxted" userId="9f9508456a4a5dab" providerId="LiveId" clId="{D94B20FD-09CB-497C-8FE9-C19589433614}" dt="2023-08-02T11:01:29.977" v="292" actId="478"/>
            <ac:spMkLst>
              <pc:docMk/>
              <pc:sldMasterMk cId="3301670511" sldId="2147483754"/>
              <pc:sldLayoutMk cId="910432755" sldId="2147483757"/>
              <ac:spMk id="2" creationId="{0B8F55A9-514E-0D8A-452E-21B400028C5F}"/>
            </ac:spMkLst>
          </pc:spChg>
          <pc:spChg chg="del">
            <ac:chgData name="Simon Shaxted" userId="9f9508456a4a5dab" providerId="LiveId" clId="{D94B20FD-09CB-497C-8FE9-C19589433614}" dt="2023-08-02T11:01:29.977" v="292" actId="478"/>
            <ac:spMkLst>
              <pc:docMk/>
              <pc:sldMasterMk cId="3301670511" sldId="2147483754"/>
              <pc:sldLayoutMk cId="910432755" sldId="2147483757"/>
              <ac:spMk id="3" creationId="{2D4D5BBA-3A30-EC16-18FB-C93C53967811}"/>
            </ac:spMkLst>
          </pc:spChg>
          <pc:spChg chg="del">
            <ac:chgData name="Simon Shaxted" userId="9f9508456a4a5dab" providerId="LiveId" clId="{D94B20FD-09CB-497C-8FE9-C19589433614}" dt="2023-08-02T11:01:29.977" v="292" actId="478"/>
            <ac:spMkLst>
              <pc:docMk/>
              <pc:sldMasterMk cId="3301670511" sldId="2147483754"/>
              <pc:sldLayoutMk cId="910432755" sldId="2147483757"/>
              <ac:spMk id="4" creationId="{43546A88-BFB7-58FB-30F4-CDED04697BDA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5" creationId="{9F275D3B-25F5-ED57-D565-A96BD9BFB795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6" creationId="{4FC6E624-D6F7-B956-971B-2FD3C92FAAFB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7" creationId="{84E8E788-AEC7-EDBB-5A3D-2316EB385AFC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8" creationId="{669DF8B9-0C1F-09F4-9A92-FCCE7ECDF551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9" creationId="{6F7F39F9-155C-DD89-CF4B-C76C8BFF41C6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10" creationId="{5CF2DB7D-B3D5-4C91-99CD-1F5240F8A113}"/>
            </ac:spMkLst>
          </pc:spChg>
          <pc:spChg chg="add mod">
            <ac:chgData name="Simon Shaxted" userId="9f9508456a4a5dab" providerId="LiveId" clId="{D94B20FD-09CB-497C-8FE9-C19589433614}" dt="2023-08-02T11:01:47.403" v="295"/>
            <ac:spMkLst>
              <pc:docMk/>
              <pc:sldMasterMk cId="3301670511" sldId="2147483754"/>
              <pc:sldLayoutMk cId="910432755" sldId="2147483757"/>
              <ac:spMk id="12" creationId="{AE65215A-2B53-FA2F-DDB2-CA8BFEE81133}"/>
            </ac:spMkLst>
          </pc:spChg>
          <pc:picChg chg="add mod">
            <ac:chgData name="Simon Shaxted" userId="9f9508456a4a5dab" providerId="LiveId" clId="{D94B20FD-09CB-497C-8FE9-C19589433614}" dt="2023-08-02T11:01:47.403" v="295"/>
            <ac:picMkLst>
              <pc:docMk/>
              <pc:sldMasterMk cId="3301670511" sldId="2147483754"/>
              <pc:sldLayoutMk cId="910432755" sldId="2147483757"/>
              <ac:picMk id="11" creationId="{09F3B68F-57E6-ADF2-0A36-15522F985921}"/>
            </ac:picMkLst>
          </pc:picChg>
        </pc:sldLayoutChg>
        <pc:sldLayoutChg chg="addSp modSp add del mod modTransition modAnim">
          <pc:chgData name="Simon Shaxted" userId="9f9508456a4a5dab" providerId="LiveId" clId="{D94B20FD-09CB-497C-8FE9-C19589433614}" dt="2023-08-08T08:19:32.666" v="3689" actId="2696"/>
          <pc:sldLayoutMkLst>
            <pc:docMk/>
            <pc:sldMasterMk cId="3301670511" sldId="2147483754"/>
            <pc:sldLayoutMk cId="3884391662" sldId="2147483758"/>
          </pc:sldLayoutMkLst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2" creationId="{5D3355DB-BF4B-9525-53E9-2C1449B017C1}"/>
            </ac:spMkLst>
          </pc:spChg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4" creationId="{5F7FB6C2-CDEA-2044-2362-E5D40FD17B56}"/>
            </ac:spMkLst>
          </pc:spChg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5" creationId="{A36AFD93-9DAC-044F-78EB-2E04CA863EE8}"/>
            </ac:spMkLst>
          </pc:spChg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6" creationId="{F37C4CF3-684C-8DDA-BBFD-06DDAD582A0E}"/>
            </ac:spMkLst>
          </pc:spChg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7" creationId="{717F8D5C-5C3A-5DFC-4B81-03B5001007CF}"/>
            </ac:spMkLst>
          </pc:spChg>
          <pc:spChg chg="add mod">
            <ac:chgData name="Simon Shaxted" userId="9f9508456a4a5dab" providerId="LiveId" clId="{D94B20FD-09CB-497C-8FE9-C19589433614}" dt="2023-08-02T11:02:02.569" v="296"/>
            <ac:spMkLst>
              <pc:docMk/>
              <pc:sldMasterMk cId="3301670511" sldId="2147483754"/>
              <pc:sldLayoutMk cId="3884391662" sldId="2147483758"/>
              <ac:spMk id="8" creationId="{62F10F5B-8FB6-77D5-9F4E-615D8AACB050}"/>
            </ac:spMkLst>
          </pc:spChg>
          <pc:picChg chg="add mod">
            <ac:chgData name="Simon Shaxted" userId="9f9508456a4a5dab" providerId="LiveId" clId="{D94B20FD-09CB-497C-8FE9-C19589433614}" dt="2023-08-02T11:02:02.569" v="296"/>
            <ac:picMkLst>
              <pc:docMk/>
              <pc:sldMasterMk cId="3301670511" sldId="2147483754"/>
              <pc:sldLayoutMk cId="3884391662" sldId="2147483758"/>
              <ac:picMk id="3" creationId="{61641FE3-834C-2DC0-7813-E8B6CC316B70}"/>
            </ac:picMkLst>
          </pc:picChg>
        </pc:sldLayoutChg>
        <pc:sldLayoutChg chg="addSp modSp add del mod modTransition">
          <pc:chgData name="Simon Shaxted" userId="9f9508456a4a5dab" providerId="LiveId" clId="{D94B20FD-09CB-497C-8FE9-C19589433614}" dt="2023-08-08T08:19:32.684" v="3690" actId="2696"/>
          <pc:sldLayoutMkLst>
            <pc:docMk/>
            <pc:sldMasterMk cId="3301670511" sldId="2147483754"/>
            <pc:sldLayoutMk cId="3324813785" sldId="2147483759"/>
          </pc:sldLayoutMkLst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2" creationId="{F29237B7-FC41-4DB4-D93B-AAC478780812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4" creationId="{AC17ADA3-1CA7-F564-4D95-F139D1918799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5" creationId="{9723E6FF-84F0-782A-9A21-38F4E4469AB3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6" creationId="{D3F135D4-8A49-DE3C-E00C-8819A304F545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7" creationId="{8C1F81F9-4F3D-4D14-4BBD-DEC652F2D07D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8" creationId="{8EC8C633-5DCF-B785-0F77-FE39F1D32732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9" creationId="{2A557370-C2D2-6F03-CAF8-1F30D51609CF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10" creationId="{2D1B625A-3223-6656-7612-E98988E97F35}"/>
            </ac:spMkLst>
          </pc:spChg>
          <pc:spChg chg="add mod">
            <ac:chgData name="Simon Shaxted" userId="9f9508456a4a5dab" providerId="LiveId" clId="{D94B20FD-09CB-497C-8FE9-C19589433614}" dt="2023-08-02T11:02:20.493" v="297"/>
            <ac:spMkLst>
              <pc:docMk/>
              <pc:sldMasterMk cId="3301670511" sldId="2147483754"/>
              <pc:sldLayoutMk cId="3324813785" sldId="2147483759"/>
              <ac:spMk id="11" creationId="{24FD7E77-32E3-4727-E7DE-C5DB757F6381}"/>
            </ac:spMkLst>
          </pc:spChg>
          <pc:picChg chg="add mod">
            <ac:chgData name="Simon Shaxted" userId="9f9508456a4a5dab" providerId="LiveId" clId="{D94B20FD-09CB-497C-8FE9-C19589433614}" dt="2023-08-02T11:02:20.493" v="297"/>
            <ac:picMkLst>
              <pc:docMk/>
              <pc:sldMasterMk cId="3301670511" sldId="2147483754"/>
              <pc:sldLayoutMk cId="3324813785" sldId="2147483759"/>
              <ac:picMk id="3" creationId="{C538C955-A0C1-7AC9-5CC0-09BA0CC16199}"/>
            </ac:picMkLst>
          </pc:picChg>
        </pc:sldLayoutChg>
      </pc:sldMasterChg>
      <pc:sldMasterChg chg="modSp mod setBg delSldLayout modSldLayout">
        <pc:chgData name="Simon Shaxted" userId="9f9508456a4a5dab" providerId="LiveId" clId="{D94B20FD-09CB-497C-8FE9-C19589433614}" dt="2023-08-02T12:51:21.501" v="654" actId="14826"/>
        <pc:sldMasterMkLst>
          <pc:docMk/>
          <pc:sldMasterMk cId="98581183" sldId="2147483760"/>
        </pc:sldMasterMkLst>
        <pc:picChg chg="mod">
          <ac:chgData name="Simon Shaxted" userId="9f9508456a4a5dab" providerId="LiveId" clId="{D94B20FD-09CB-497C-8FE9-C19589433614}" dt="2023-08-02T12:51:21.501" v="654" actId="14826"/>
          <ac:picMkLst>
            <pc:docMk/>
            <pc:sldMasterMk cId="98581183" sldId="2147483760"/>
            <ac:picMk id="33" creationId="{B88A960F-66A5-ACAF-941B-6998B9508F69}"/>
          </ac:picMkLst>
        </pc:picChg>
        <pc:sldLayoutChg chg="modSp mod">
          <pc:chgData name="Simon Shaxted" userId="9f9508456a4a5dab" providerId="LiveId" clId="{D94B20FD-09CB-497C-8FE9-C19589433614}" dt="2023-08-02T11:44:38.092" v="316" actId="20577"/>
          <pc:sldLayoutMkLst>
            <pc:docMk/>
            <pc:sldMasterMk cId="98581183" sldId="2147483760"/>
            <pc:sldLayoutMk cId="109007755" sldId="2147483761"/>
          </pc:sldLayoutMkLst>
          <pc:spChg chg="mod">
            <ac:chgData name="Simon Shaxted" userId="9f9508456a4a5dab" providerId="LiveId" clId="{D94B20FD-09CB-497C-8FE9-C19589433614}" dt="2023-08-02T11:44:38.092" v="316" actId="20577"/>
            <ac:spMkLst>
              <pc:docMk/>
              <pc:sldMasterMk cId="98581183" sldId="2147483760"/>
              <pc:sldLayoutMk cId="109007755" sldId="2147483761"/>
              <ac:spMk id="2" creationId="{8317429D-F73A-79B0-8337-98E6FF905BAB}"/>
            </ac:spMkLst>
          </pc:spChg>
        </pc:sldLayoutChg>
        <pc:sldLayoutChg chg="del">
          <pc:chgData name="Simon Shaxted" userId="9f9508456a4a5dab" providerId="LiveId" clId="{D94B20FD-09CB-497C-8FE9-C19589433614}" dt="2023-08-02T11:44:11.326" v="307" actId="2696"/>
          <pc:sldLayoutMkLst>
            <pc:docMk/>
            <pc:sldMasterMk cId="98581183" sldId="2147483760"/>
            <pc:sldLayoutMk cId="144325625" sldId="2147483762"/>
          </pc:sldLayoutMkLst>
        </pc:sldLayoutChg>
      </pc:sldMasterChg>
      <pc:sldMasterChg chg="del delSldLayout">
        <pc:chgData name="Simon Shaxted" userId="9f9508456a4a5dab" providerId="LiveId" clId="{D94B20FD-09CB-497C-8FE9-C19589433614}" dt="2023-08-02T13:00:34.776" v="667" actId="2696"/>
        <pc:sldMasterMkLst>
          <pc:docMk/>
          <pc:sldMasterMk cId="3045786134" sldId="2147483763"/>
        </pc:sldMasterMkLst>
        <pc:sldLayoutChg chg="del">
          <pc:chgData name="Simon Shaxted" userId="9f9508456a4a5dab" providerId="LiveId" clId="{D94B20FD-09CB-497C-8FE9-C19589433614}" dt="2023-08-02T13:00:34.747" v="665" actId="2696"/>
          <pc:sldLayoutMkLst>
            <pc:docMk/>
            <pc:sldMasterMk cId="3045786134" sldId="2147483763"/>
            <pc:sldLayoutMk cId="3460824346" sldId="2147483764"/>
          </pc:sldLayoutMkLst>
        </pc:sldLayoutChg>
        <pc:sldLayoutChg chg="del">
          <pc:chgData name="Simon Shaxted" userId="9f9508456a4a5dab" providerId="LiveId" clId="{D94B20FD-09CB-497C-8FE9-C19589433614}" dt="2023-08-02T13:00:34.760" v="666" actId="2696"/>
          <pc:sldLayoutMkLst>
            <pc:docMk/>
            <pc:sldMasterMk cId="3045786134" sldId="2147483763"/>
            <pc:sldLayoutMk cId="399999479" sldId="2147483765"/>
          </pc:sldLayoutMkLst>
        </pc:sldLayoutChg>
      </pc:sldMasterChg>
      <pc:sldMasterChg chg="addSp delSp modSp mod setBg addSldLayout delSldLayout modSldLayout">
        <pc:chgData name="Simon Shaxted" userId="9f9508456a4a5dab" providerId="LiveId" clId="{D94B20FD-09CB-497C-8FE9-C19589433614}" dt="2023-08-02T13:04:20.227" v="682" actId="6014"/>
        <pc:sldMasterMkLst>
          <pc:docMk/>
          <pc:sldMasterMk cId="3471591406" sldId="2147483766"/>
        </pc:sldMasterMkLst>
        <pc:spChg chg="del">
          <ac:chgData name="Simon Shaxted" userId="9f9508456a4a5dab" providerId="LiveId" clId="{D94B20FD-09CB-497C-8FE9-C19589433614}" dt="2023-08-02T11:55:25.480" v="374" actId="478"/>
          <ac:spMkLst>
            <pc:docMk/>
            <pc:sldMasterMk cId="3471591406" sldId="2147483766"/>
            <ac:spMk id="2" creationId="{E8902B91-56B5-17B4-6AA1-DBE6CE09903B}"/>
          </ac:spMkLst>
        </pc:spChg>
        <pc:spChg chg="add mod ord">
          <ac:chgData name="Simon Shaxted" userId="9f9508456a4a5dab" providerId="LiveId" clId="{D94B20FD-09CB-497C-8FE9-C19589433614}" dt="2023-08-02T11:55:17.839" v="373" actId="167"/>
          <ac:spMkLst>
            <pc:docMk/>
            <pc:sldMasterMk cId="3471591406" sldId="2147483766"/>
            <ac:spMk id="3" creationId="{2D8A0D73-26DC-D5AB-BFCE-D573D730D50E}"/>
          </ac:spMkLst>
        </pc:spChg>
        <pc:spChg chg="mod">
          <ac:chgData name="Simon Shaxted" userId="9f9508456a4a5dab" providerId="LiveId" clId="{D94B20FD-09CB-497C-8FE9-C19589433614}" dt="2023-08-02T11:54:45.177" v="369" actId="207"/>
          <ac:spMkLst>
            <pc:docMk/>
            <pc:sldMasterMk cId="3471591406" sldId="2147483766"/>
            <ac:spMk id="6" creationId="{52B0D346-7417-BAA2-CA1A-D30482FB61B6}"/>
          </ac:spMkLst>
        </pc:spChg>
        <pc:sldLayoutChg chg="del">
          <pc:chgData name="Simon Shaxted" userId="9f9508456a4a5dab" providerId="LiveId" clId="{D94B20FD-09CB-497C-8FE9-C19589433614}" dt="2023-08-02T12:07:33.923" v="397" actId="2696"/>
          <pc:sldLayoutMkLst>
            <pc:docMk/>
            <pc:sldMasterMk cId="3471591406" sldId="2147483766"/>
            <pc:sldLayoutMk cId="1117313004" sldId="2147483767"/>
          </pc:sldLayoutMkLst>
        </pc:sldLayoutChg>
        <pc:sldLayoutChg chg="mod setBg">
          <pc:chgData name="Simon Shaxted" userId="9f9508456a4a5dab" providerId="LiveId" clId="{D94B20FD-09CB-497C-8FE9-C19589433614}" dt="2023-08-02T13:04:06.447" v="681" actId="6014"/>
          <pc:sldLayoutMkLst>
            <pc:docMk/>
            <pc:sldMasterMk cId="3471591406" sldId="2147483766"/>
            <pc:sldLayoutMk cId="3909330465" sldId="2147483768"/>
          </pc:sldLayoutMkLst>
        </pc:sldLayoutChg>
        <pc:sldLayoutChg chg="add mod replId modTransition">
          <pc:chgData name="Simon Shaxted" userId="9f9508456a4a5dab" providerId="LiveId" clId="{D94B20FD-09CB-497C-8FE9-C19589433614}" dt="2023-08-02T13:04:20.227" v="682" actId="6014"/>
          <pc:sldLayoutMkLst>
            <pc:docMk/>
            <pc:sldMasterMk cId="3471591406" sldId="2147483766"/>
            <pc:sldLayoutMk cId="915651752" sldId="2147483781"/>
          </pc:sldLayoutMkLst>
        </pc:sldLayoutChg>
      </pc:sldMasterChg>
      <pc:sldMasterChg chg="addSp delSp modSp mod setBg modSldLayout">
        <pc:chgData name="Simon Shaxted" userId="9f9508456a4a5dab" providerId="LiveId" clId="{D94B20FD-09CB-497C-8FE9-C19589433614}" dt="2023-08-02T13:04:53.668" v="685" actId="6014"/>
        <pc:sldMasterMkLst>
          <pc:docMk/>
          <pc:sldMasterMk cId="1380052293" sldId="2147483769"/>
        </pc:sldMasterMkLst>
        <pc:spChg chg="add mod ord">
          <ac:chgData name="Simon Shaxted" userId="9f9508456a4a5dab" providerId="LiveId" clId="{D94B20FD-09CB-497C-8FE9-C19589433614}" dt="2023-08-02T13:01:13.407" v="670" actId="167"/>
          <ac:spMkLst>
            <pc:docMk/>
            <pc:sldMasterMk cId="1380052293" sldId="2147483769"/>
            <ac:spMk id="3" creationId="{74D1EA62-90BD-F7B9-FE7E-D3071F17F337}"/>
          </ac:spMkLst>
        </pc:spChg>
        <pc:spChg chg="del">
          <ac:chgData name="Simon Shaxted" userId="9f9508456a4a5dab" providerId="LiveId" clId="{D94B20FD-09CB-497C-8FE9-C19589433614}" dt="2023-08-02T13:01:09.440" v="668" actId="478"/>
          <ac:spMkLst>
            <pc:docMk/>
            <pc:sldMasterMk cId="1380052293" sldId="2147483769"/>
            <ac:spMk id="6" creationId="{52B0D346-7417-BAA2-CA1A-D30482FB61B6}"/>
          </ac:spMkLst>
        </pc:spChg>
        <pc:sldLayoutChg chg="mod setBg">
          <pc:chgData name="Simon Shaxted" userId="9f9508456a4a5dab" providerId="LiveId" clId="{D94B20FD-09CB-497C-8FE9-C19589433614}" dt="2023-08-02T13:04:39.403" v="684" actId="6014"/>
          <pc:sldLayoutMkLst>
            <pc:docMk/>
            <pc:sldMasterMk cId="1380052293" sldId="2147483769"/>
            <pc:sldLayoutMk cId="2834324227" sldId="2147483770"/>
          </pc:sldLayoutMkLst>
        </pc:sldLayoutChg>
        <pc:sldLayoutChg chg="mod">
          <pc:chgData name="Simon Shaxted" userId="9f9508456a4a5dab" providerId="LiveId" clId="{D94B20FD-09CB-497C-8FE9-C19589433614}" dt="2023-08-02T13:04:53.668" v="685" actId="6014"/>
          <pc:sldLayoutMkLst>
            <pc:docMk/>
            <pc:sldMasterMk cId="1380052293" sldId="2147483769"/>
            <pc:sldLayoutMk cId="193741308" sldId="2147483771"/>
          </pc:sldLayoutMkLst>
        </pc:sldLayoutChg>
      </pc:sldMasterChg>
      <pc:sldMasterChg chg="addSp delSp modSp mod setBg modSldLayout">
        <pc:chgData name="Simon Shaxted" userId="9f9508456a4a5dab" providerId="LiveId" clId="{D94B20FD-09CB-497C-8FE9-C19589433614}" dt="2023-08-08T08:20:03.197" v="3693"/>
        <pc:sldMasterMkLst>
          <pc:docMk/>
          <pc:sldMasterMk cId="1403245759" sldId="2147483772"/>
        </pc:sldMasterMkLst>
        <pc:spChg chg="add mod ord">
          <ac:chgData name="Simon Shaxted" userId="9f9508456a4a5dab" providerId="LiveId" clId="{D94B20FD-09CB-497C-8FE9-C19589433614}" dt="2023-08-02T13:01:19.888" v="673" actId="167"/>
          <ac:spMkLst>
            <pc:docMk/>
            <pc:sldMasterMk cId="1403245759" sldId="2147483772"/>
            <ac:spMk id="3" creationId="{B1CFF6BB-0D5E-E1E1-B455-5880D6FA1D48}"/>
          </ac:spMkLst>
        </pc:spChg>
        <pc:spChg chg="del">
          <ac:chgData name="Simon Shaxted" userId="9f9508456a4a5dab" providerId="LiveId" clId="{D94B20FD-09CB-497C-8FE9-C19589433614}" dt="2023-08-02T13:01:16.500" v="671" actId="478"/>
          <ac:spMkLst>
            <pc:docMk/>
            <pc:sldMasterMk cId="1403245759" sldId="2147483772"/>
            <ac:spMk id="6" creationId="{52B0D346-7417-BAA2-CA1A-D30482FB61B6}"/>
          </ac:spMkLst>
        </pc:spChg>
        <pc:picChg chg="ord">
          <ac:chgData name="Simon Shaxted" userId="9f9508456a4a5dab" providerId="LiveId" clId="{D94B20FD-09CB-497C-8FE9-C19589433614}" dt="2023-08-02T13:01:23.681" v="674" actId="167"/>
          <ac:picMkLst>
            <pc:docMk/>
            <pc:sldMasterMk cId="1403245759" sldId="2147483772"/>
            <ac:picMk id="10" creationId="{2CACB844-F517-DDC7-5097-C0B4D14E7FEE}"/>
          </ac:picMkLst>
        </pc:picChg>
        <pc:sldLayoutChg chg="mod setBg">
          <pc:chgData name="Simon Shaxted" userId="9f9508456a4a5dab" providerId="LiveId" clId="{D94B20FD-09CB-497C-8FE9-C19589433614}" dt="2023-08-02T13:05:35.181" v="687" actId="6014"/>
          <pc:sldLayoutMkLst>
            <pc:docMk/>
            <pc:sldMasterMk cId="1403245759" sldId="2147483772"/>
            <pc:sldLayoutMk cId="3992123023" sldId="2147483773"/>
          </pc:sldLayoutMkLst>
        </pc:sldLayoutChg>
        <pc:sldLayoutChg chg="addSp delSp modSp mod">
          <pc:chgData name="Simon Shaxted" userId="9f9508456a4a5dab" providerId="LiveId" clId="{D94B20FD-09CB-497C-8FE9-C19589433614}" dt="2023-08-08T08:20:03.197" v="3693"/>
          <pc:sldLayoutMkLst>
            <pc:docMk/>
            <pc:sldMasterMk cId="1403245759" sldId="2147483772"/>
            <pc:sldLayoutMk cId="2258046605" sldId="2147483774"/>
          </pc:sldLayoutMkLst>
          <pc:spChg chg="add del mod">
            <ac:chgData name="Simon Shaxted" userId="9f9508456a4a5dab" providerId="LiveId" clId="{D94B20FD-09CB-497C-8FE9-C19589433614}" dt="2023-08-08T08:20:03.197" v="3693"/>
            <ac:spMkLst>
              <pc:docMk/>
              <pc:sldMasterMk cId="1403245759" sldId="2147483772"/>
              <pc:sldLayoutMk cId="2258046605" sldId="2147483774"/>
              <ac:spMk id="2" creationId="{126DA441-F005-8D3B-7F60-07F9722FD67B}"/>
            </ac:spMkLst>
          </pc:spChg>
        </pc:sldLayoutChg>
      </pc:sldMasterChg>
      <pc:sldMasterChg chg="addSp delSp modSp del mod setBg delSldLayout modSldLayout">
        <pc:chgData name="Simon Shaxted" userId="9f9508456a4a5dab" providerId="LiveId" clId="{D94B20FD-09CB-497C-8FE9-C19589433614}" dt="2023-08-08T08:21:39.342" v="3712" actId="2696"/>
        <pc:sldMasterMkLst>
          <pc:docMk/>
          <pc:sldMasterMk cId="2320616862" sldId="2147483775"/>
        </pc:sldMasterMkLst>
        <pc:spChg chg="add mod ord">
          <ac:chgData name="Simon Shaxted" userId="9f9508456a4a5dab" providerId="LiveId" clId="{D94B20FD-09CB-497C-8FE9-C19589433614}" dt="2023-08-02T13:01:38.004" v="677" actId="167"/>
          <ac:spMkLst>
            <pc:docMk/>
            <pc:sldMasterMk cId="2320616862" sldId="2147483775"/>
            <ac:spMk id="3" creationId="{DCE26276-2859-A005-C502-671A3BC3DB6E}"/>
          </ac:spMkLst>
        </pc:spChg>
        <pc:spChg chg="del">
          <ac:chgData name="Simon Shaxted" userId="9f9508456a4a5dab" providerId="LiveId" clId="{D94B20FD-09CB-497C-8FE9-C19589433614}" dt="2023-08-02T13:01:34.962" v="675" actId="478"/>
          <ac:spMkLst>
            <pc:docMk/>
            <pc:sldMasterMk cId="2320616862" sldId="2147483775"/>
            <ac:spMk id="6" creationId="{52B0D346-7417-BAA2-CA1A-D30482FB61B6}"/>
          </ac:spMkLst>
        </pc:spChg>
        <pc:picChg chg="ord">
          <ac:chgData name="Simon Shaxted" userId="9f9508456a4a5dab" providerId="LiveId" clId="{D94B20FD-09CB-497C-8FE9-C19589433614}" dt="2023-08-02T13:01:56.712" v="678" actId="167"/>
          <ac:picMkLst>
            <pc:docMk/>
            <pc:sldMasterMk cId="2320616862" sldId="2147483775"/>
            <ac:picMk id="10" creationId="{2CACB844-F517-DDC7-5097-C0B4D14E7FEE}"/>
          </ac:picMkLst>
        </pc:picChg>
        <pc:sldLayoutChg chg="modSp del mod setBg">
          <pc:chgData name="Simon Shaxted" userId="9f9508456a4a5dab" providerId="LiveId" clId="{D94B20FD-09CB-497C-8FE9-C19589433614}" dt="2023-08-08T08:21:39.279" v="3707" actId="2696"/>
          <pc:sldLayoutMkLst>
            <pc:docMk/>
            <pc:sldMasterMk cId="2320616862" sldId="2147483775"/>
            <pc:sldLayoutMk cId="368272054" sldId="2147483776"/>
          </pc:sldLayoutMkLst>
          <pc:spChg chg="mod">
            <ac:chgData name="Simon Shaxted" userId="9f9508456a4a5dab" providerId="LiveId" clId="{D94B20FD-09CB-497C-8FE9-C19589433614}" dt="2023-08-02T13:19:45.376" v="694" actId="207"/>
            <ac:spMkLst>
              <pc:docMk/>
              <pc:sldMasterMk cId="2320616862" sldId="2147483775"/>
              <pc:sldLayoutMk cId="368272054" sldId="2147483776"/>
              <ac:spMk id="2" creationId="{8E005DC3-AC87-02C4-8E54-AC3911D14CC8}"/>
            </ac:spMkLst>
          </pc:spChg>
        </pc:sldLayoutChg>
        <pc:sldLayoutChg chg="modSp del mod setBg">
          <pc:chgData name="Simon Shaxted" userId="9f9508456a4a5dab" providerId="LiveId" clId="{D94B20FD-09CB-497C-8FE9-C19589433614}" dt="2023-08-08T08:21:39.310" v="3708" actId="2696"/>
          <pc:sldLayoutMkLst>
            <pc:docMk/>
            <pc:sldMasterMk cId="2320616862" sldId="2147483775"/>
            <pc:sldLayoutMk cId="105847663" sldId="2147483777"/>
          </pc:sldLayoutMkLst>
          <pc:spChg chg="mod">
            <ac:chgData name="Simon Shaxted" userId="9f9508456a4a5dab" providerId="LiveId" clId="{D94B20FD-09CB-497C-8FE9-C19589433614}" dt="2023-08-02T13:20:15.022" v="695" actId="207"/>
            <ac:spMkLst>
              <pc:docMk/>
              <pc:sldMasterMk cId="2320616862" sldId="2147483775"/>
              <pc:sldLayoutMk cId="105847663" sldId="2147483777"/>
              <ac:spMk id="2" creationId="{8E005DC3-AC87-02C4-8E54-AC3911D14CC8}"/>
            </ac:spMkLst>
          </pc:spChg>
        </pc:sldLayoutChg>
        <pc:sldLayoutChg chg="modSp del mod setBg">
          <pc:chgData name="Simon Shaxted" userId="9f9508456a4a5dab" providerId="LiveId" clId="{D94B20FD-09CB-497C-8FE9-C19589433614}" dt="2023-08-08T08:21:39.318" v="3709" actId="2696"/>
          <pc:sldLayoutMkLst>
            <pc:docMk/>
            <pc:sldMasterMk cId="2320616862" sldId="2147483775"/>
            <pc:sldLayoutMk cId="2631737625" sldId="2147483778"/>
          </pc:sldLayoutMkLst>
          <pc:spChg chg="mod">
            <ac:chgData name="Simon Shaxted" userId="9f9508456a4a5dab" providerId="LiveId" clId="{D94B20FD-09CB-497C-8FE9-C19589433614}" dt="2023-08-02T13:20:19.895" v="696" actId="207"/>
            <ac:spMkLst>
              <pc:docMk/>
              <pc:sldMasterMk cId="2320616862" sldId="2147483775"/>
              <pc:sldLayoutMk cId="2631737625" sldId="2147483778"/>
              <ac:spMk id="2" creationId="{8E005DC3-AC87-02C4-8E54-AC3911D14CC8}"/>
            </ac:spMkLst>
          </pc:spChg>
        </pc:sldLayoutChg>
        <pc:sldLayoutChg chg="modSp del mod setBg">
          <pc:chgData name="Simon Shaxted" userId="9f9508456a4a5dab" providerId="LiveId" clId="{D94B20FD-09CB-497C-8FE9-C19589433614}" dt="2023-08-08T08:21:39.329" v="3710" actId="2696"/>
          <pc:sldLayoutMkLst>
            <pc:docMk/>
            <pc:sldMasterMk cId="2320616862" sldId="2147483775"/>
            <pc:sldLayoutMk cId="864613644" sldId="2147483779"/>
          </pc:sldLayoutMkLst>
          <pc:spChg chg="mod">
            <ac:chgData name="Simon Shaxted" userId="9f9508456a4a5dab" providerId="LiveId" clId="{D94B20FD-09CB-497C-8FE9-C19589433614}" dt="2023-08-02T13:20:24.150" v="697" actId="207"/>
            <ac:spMkLst>
              <pc:docMk/>
              <pc:sldMasterMk cId="2320616862" sldId="2147483775"/>
              <pc:sldLayoutMk cId="864613644" sldId="2147483779"/>
              <ac:spMk id="2" creationId="{8E005DC3-AC87-02C4-8E54-AC3911D14CC8}"/>
            </ac:spMkLst>
          </pc:spChg>
        </pc:sldLayoutChg>
        <pc:sldLayoutChg chg="del">
          <pc:chgData name="Simon Shaxted" userId="9f9508456a4a5dab" providerId="LiveId" clId="{D94B20FD-09CB-497C-8FE9-C19589433614}" dt="2023-08-08T08:21:39.333" v="3711" actId="2696"/>
          <pc:sldLayoutMkLst>
            <pc:docMk/>
            <pc:sldMasterMk cId="2320616862" sldId="2147483775"/>
            <pc:sldLayoutMk cId="3050871485" sldId="2147483780"/>
          </pc:sldLayoutMkLst>
        </pc:sldLayoutChg>
      </pc:sldMasterChg>
      <pc:sldMasterChg chg="delSp add mod addSldLayout modSldLayout">
        <pc:chgData name="Simon Shaxted" userId="9f9508456a4a5dab" providerId="LiveId" clId="{D94B20FD-09CB-497C-8FE9-C19589433614}" dt="2023-08-02T13:00:30.334" v="664" actId="6014"/>
        <pc:sldMasterMkLst>
          <pc:docMk/>
          <pc:sldMasterMk cId="1176012262" sldId="2147483782"/>
        </pc:sldMasterMkLst>
        <pc:picChg chg="del">
          <ac:chgData name="Simon Shaxted" userId="9f9508456a4a5dab" providerId="LiveId" clId="{D94B20FD-09CB-497C-8FE9-C19589433614}" dt="2023-08-02T12:59:26.491" v="656" actId="478"/>
          <ac:picMkLst>
            <pc:docMk/>
            <pc:sldMasterMk cId="1176012262" sldId="2147483782"/>
            <ac:picMk id="29" creationId="{01D45874-66F9-6368-9F0C-5C8BDBE68F22}"/>
          </ac:picMkLst>
        </pc:picChg>
        <pc:picChg chg="del">
          <ac:chgData name="Simon Shaxted" userId="9f9508456a4a5dab" providerId="LiveId" clId="{D94B20FD-09CB-497C-8FE9-C19589433614}" dt="2023-08-02T12:59:26.491" v="656" actId="478"/>
          <ac:picMkLst>
            <pc:docMk/>
            <pc:sldMasterMk cId="1176012262" sldId="2147483782"/>
            <ac:picMk id="30" creationId="{571A5D28-36F6-EC86-A41B-9420E2D0F424}"/>
          </ac:picMkLst>
        </pc:picChg>
        <pc:picChg chg="del">
          <ac:chgData name="Simon Shaxted" userId="9f9508456a4a5dab" providerId="LiveId" clId="{D94B20FD-09CB-497C-8FE9-C19589433614}" dt="2023-08-02T12:59:26.491" v="656" actId="478"/>
          <ac:picMkLst>
            <pc:docMk/>
            <pc:sldMasterMk cId="1176012262" sldId="2147483782"/>
            <ac:picMk id="31" creationId="{3D1CD8A9-F45B-2D15-8A99-8D75B3125B6E}"/>
          </ac:picMkLst>
        </pc:picChg>
        <pc:picChg chg="del">
          <ac:chgData name="Simon Shaxted" userId="9f9508456a4a5dab" providerId="LiveId" clId="{D94B20FD-09CB-497C-8FE9-C19589433614}" dt="2023-08-02T12:59:40.135" v="658" actId="21"/>
          <ac:picMkLst>
            <pc:docMk/>
            <pc:sldMasterMk cId="1176012262" sldId="2147483782"/>
            <ac:picMk id="33" creationId="{B88A960F-66A5-ACAF-941B-6998B9508F69}"/>
          </ac:picMkLst>
        </pc:picChg>
        <pc:sldLayoutChg chg="delSp add mod replId">
          <pc:chgData name="Simon Shaxted" userId="9f9508456a4a5dab" providerId="LiveId" clId="{D94B20FD-09CB-497C-8FE9-C19589433614}" dt="2023-08-02T13:00:22.181" v="663" actId="6014"/>
          <pc:sldLayoutMkLst>
            <pc:docMk/>
            <pc:sldMasterMk cId="1176012262" sldId="2147483782"/>
            <pc:sldLayoutMk cId="1352418194" sldId="2147483783"/>
          </pc:sldLayoutMkLst>
          <pc:spChg chg="del">
            <ac:chgData name="Simon Shaxted" userId="9f9508456a4a5dab" providerId="LiveId" clId="{D94B20FD-09CB-497C-8FE9-C19589433614}" dt="2023-08-02T12:59:52.011" v="661" actId="478"/>
            <ac:spMkLst>
              <pc:docMk/>
              <pc:sldMasterMk cId="1176012262" sldId="2147483782"/>
              <pc:sldLayoutMk cId="1352418194" sldId="2147483783"/>
              <ac:spMk id="2" creationId="{8317429D-F73A-79B0-8337-98E6FF905BAB}"/>
            </ac:spMkLst>
          </pc:spChg>
        </pc:sldLayoutChg>
        <pc:sldLayoutChg chg="addSp delSp modSp add mod modTransition">
          <pc:chgData name="Simon Shaxted" userId="9f9508456a4a5dab" providerId="LiveId" clId="{D94B20FD-09CB-497C-8FE9-C19589433614}" dt="2023-08-02T13:00:30.334" v="664" actId="6014"/>
          <pc:sldLayoutMkLst>
            <pc:docMk/>
            <pc:sldMasterMk cId="1176012262" sldId="2147483782"/>
            <pc:sldLayoutMk cId="2242835641" sldId="2147483784"/>
          </pc:sldLayoutMkLst>
          <pc:spChg chg="del">
            <ac:chgData name="Simon Shaxted" userId="9f9508456a4a5dab" providerId="LiveId" clId="{D94B20FD-09CB-497C-8FE9-C19589433614}" dt="2023-08-02T12:59:47.104" v="660" actId="478"/>
            <ac:spMkLst>
              <pc:docMk/>
              <pc:sldMasterMk cId="1176012262" sldId="2147483782"/>
              <pc:sldLayoutMk cId="2242835641" sldId="2147483784"/>
              <ac:spMk id="2" creationId="{8317429D-F73A-79B0-8337-98E6FF905BAB}"/>
            </ac:spMkLst>
          </pc:spChg>
          <pc:picChg chg="add mod">
            <ac:chgData name="Simon Shaxted" userId="9f9508456a4a5dab" providerId="LiveId" clId="{D94B20FD-09CB-497C-8FE9-C19589433614}" dt="2023-08-02T12:59:43.212" v="659"/>
            <ac:picMkLst>
              <pc:docMk/>
              <pc:sldMasterMk cId="1176012262" sldId="2147483782"/>
              <pc:sldLayoutMk cId="2242835641" sldId="2147483784"/>
              <ac:picMk id="3" creationId="{3065E068-648A-51BF-FB1F-926F216AC766}"/>
            </ac:picMkLst>
          </pc:picChg>
        </pc:sldLayoutChg>
      </pc:sldMasterChg>
      <pc:sldMasterChg chg="add mod addSldLayout modSldLayout sldLayoutOrd">
        <pc:chgData name="Simon Shaxted" userId="9f9508456a4a5dab" providerId="LiveId" clId="{D94B20FD-09CB-497C-8FE9-C19589433614}" dt="2023-08-08T07:59:42.143" v="3639" actId="6014"/>
        <pc:sldMasterMkLst>
          <pc:docMk/>
          <pc:sldMasterMk cId="612845616" sldId="2147483788"/>
        </pc:sldMasterMkLst>
        <pc:sldLayoutChg chg="addSp delSp modSp add mod replId">
          <pc:chgData name="Simon Shaxted" userId="9f9508456a4a5dab" providerId="LiveId" clId="{D94B20FD-09CB-497C-8FE9-C19589433614}" dt="2023-08-08T07:53:35.624" v="3621" actId="6014"/>
          <pc:sldLayoutMkLst>
            <pc:docMk/>
            <pc:sldMasterMk cId="612845616" sldId="2147483788"/>
            <pc:sldLayoutMk cId="1557757973" sldId="2147483789"/>
          </pc:sldLayoutMkLst>
          <pc:spChg chg="add mod">
            <ac:chgData name="Simon Shaxted" userId="9f9508456a4a5dab" providerId="LiveId" clId="{D94B20FD-09CB-497C-8FE9-C19589433614}" dt="2023-08-07T10:26:05.153" v="1697" actId="692"/>
            <ac:spMkLst>
              <pc:docMk/>
              <pc:sldMasterMk cId="612845616" sldId="2147483788"/>
              <pc:sldLayoutMk cId="1557757973" sldId="2147483789"/>
              <ac:spMk id="2" creationId="{95FBB098-2FAC-5292-7660-2CF848F18AB6}"/>
            </ac:spMkLst>
          </pc:spChg>
          <pc:spChg chg="add del mod">
            <ac:chgData name="Simon Shaxted" userId="9f9508456a4a5dab" providerId="LiveId" clId="{D94B20FD-09CB-497C-8FE9-C19589433614}" dt="2023-08-07T10:03:09.133" v="1417" actId="478"/>
            <ac:spMkLst>
              <pc:docMk/>
              <pc:sldMasterMk cId="612845616" sldId="2147483788"/>
              <pc:sldLayoutMk cId="1557757973" sldId="2147483789"/>
              <ac:spMk id="3" creationId="{7A27222D-AEC3-E708-9227-495F8DE7026D}"/>
            </ac:spMkLst>
          </pc:spChg>
          <pc:spChg chg="add del mod">
            <ac:chgData name="Simon Shaxted" userId="9f9508456a4a5dab" providerId="LiveId" clId="{D94B20FD-09CB-497C-8FE9-C19589433614}" dt="2023-08-07T10:04:04.612" v="1423" actId="478"/>
            <ac:spMkLst>
              <pc:docMk/>
              <pc:sldMasterMk cId="612845616" sldId="2147483788"/>
              <pc:sldLayoutMk cId="1557757973" sldId="2147483789"/>
              <ac:spMk id="4" creationId="{0DC66C84-1E91-BDE3-38EE-94720F650B83}"/>
            </ac:spMkLst>
          </pc:spChg>
          <pc:spChg chg="add mod">
            <ac:chgData name="Simon Shaxted" userId="9f9508456a4a5dab" providerId="LiveId" clId="{D94B20FD-09CB-497C-8FE9-C19589433614}" dt="2023-08-07T10:26:10.490" v="1698" actId="692"/>
            <ac:spMkLst>
              <pc:docMk/>
              <pc:sldMasterMk cId="612845616" sldId="2147483788"/>
              <pc:sldLayoutMk cId="1557757973" sldId="2147483789"/>
              <ac:spMk id="5" creationId="{59D2ECB1-66C2-765B-F8B8-A4BEC93069EA}"/>
            </ac:spMkLst>
          </pc:spChg>
          <pc:spChg chg="add mod">
            <ac:chgData name="Simon Shaxted" userId="9f9508456a4a5dab" providerId="LiveId" clId="{D94B20FD-09CB-497C-8FE9-C19589433614}" dt="2023-08-08T07:48:29.871" v="3523" actId="20577"/>
            <ac:spMkLst>
              <pc:docMk/>
              <pc:sldMasterMk cId="612845616" sldId="2147483788"/>
              <pc:sldLayoutMk cId="1557757973" sldId="2147483789"/>
              <ac:spMk id="6" creationId="{53693442-5CB7-7CAF-1BEE-1FF158B2935D}"/>
            </ac:spMkLst>
          </pc:spChg>
          <pc:spChg chg="add del mod">
            <ac:chgData name="Simon Shaxted" userId="9f9508456a4a5dab" providerId="LiveId" clId="{D94B20FD-09CB-497C-8FE9-C19589433614}" dt="2023-08-07T09:29:57.223" v="1132" actId="478"/>
            <ac:spMkLst>
              <pc:docMk/>
              <pc:sldMasterMk cId="612845616" sldId="2147483788"/>
              <pc:sldLayoutMk cId="1557757973" sldId="2147483789"/>
              <ac:spMk id="7" creationId="{52D0AECA-667F-C2CE-1638-66D875349951}"/>
            </ac:spMkLst>
          </pc:spChg>
          <pc:spChg chg="mod">
            <ac:chgData name="Simon Shaxted" userId="9f9508456a4a5dab" providerId="LiveId" clId="{D94B20FD-09CB-497C-8FE9-C19589433614}" dt="2023-08-07T10:00:33.668" v="1378" actId="1035"/>
            <ac:spMkLst>
              <pc:docMk/>
              <pc:sldMasterMk cId="612845616" sldId="2147483788"/>
              <pc:sldLayoutMk cId="1557757973" sldId="2147483789"/>
              <ac:spMk id="12" creationId="{0E26B0A7-B47F-0E4D-1436-9C2CFB97CE89}"/>
            </ac:spMkLst>
          </pc:spChg>
          <pc:spChg chg="mod">
            <ac:chgData name="Simon Shaxted" userId="9f9508456a4a5dab" providerId="LiveId" clId="{D94B20FD-09CB-497C-8FE9-C19589433614}" dt="2023-08-07T10:00:33.668" v="1378" actId="1035"/>
            <ac:spMkLst>
              <pc:docMk/>
              <pc:sldMasterMk cId="612845616" sldId="2147483788"/>
              <pc:sldLayoutMk cId="1557757973" sldId="2147483789"/>
              <ac:spMk id="13" creationId="{E0EB0A2C-C252-86AB-3C0A-E3D12FBDAEEE}"/>
            </ac:spMkLst>
          </pc:spChg>
          <pc:spChg chg="mod">
            <ac:chgData name="Simon Shaxted" userId="9f9508456a4a5dab" providerId="LiveId" clId="{D94B20FD-09CB-497C-8FE9-C19589433614}" dt="2023-08-07T10:00:33.668" v="1378" actId="1035"/>
            <ac:spMkLst>
              <pc:docMk/>
              <pc:sldMasterMk cId="612845616" sldId="2147483788"/>
              <pc:sldLayoutMk cId="1557757973" sldId="2147483789"/>
              <ac:spMk id="14" creationId="{6495B382-E2EA-65E1-D245-A83C605D5E30}"/>
            </ac:spMkLst>
          </pc:spChg>
          <pc:spChg chg="mod">
            <ac:chgData name="Simon Shaxted" userId="9f9508456a4a5dab" providerId="LiveId" clId="{D94B20FD-09CB-497C-8FE9-C19589433614}" dt="2023-08-07T10:00:33.668" v="1378" actId="1035"/>
            <ac:spMkLst>
              <pc:docMk/>
              <pc:sldMasterMk cId="612845616" sldId="2147483788"/>
              <pc:sldLayoutMk cId="1557757973" sldId="2147483789"/>
              <ac:spMk id="15" creationId="{5ABEE701-432D-F5BF-FC1A-638FEB2051F9}"/>
            </ac:spMkLst>
          </pc:spChg>
          <pc:spChg chg="add mod">
            <ac:chgData name="Simon Shaxted" userId="9f9508456a4a5dab" providerId="LiveId" clId="{D94B20FD-09CB-497C-8FE9-C19589433614}" dt="2023-08-07T09:29:52.207" v="1131" actId="1076"/>
            <ac:spMkLst>
              <pc:docMk/>
              <pc:sldMasterMk cId="612845616" sldId="2147483788"/>
              <pc:sldLayoutMk cId="1557757973" sldId="2147483789"/>
              <ac:spMk id="16" creationId="{1AC79941-6301-E7BB-7583-A047146B2366}"/>
            </ac:spMkLst>
          </pc:spChg>
          <pc:spChg chg="add del mod">
            <ac:chgData name="Simon Shaxted" userId="9f9508456a4a5dab" providerId="LiveId" clId="{D94B20FD-09CB-497C-8FE9-C19589433614}" dt="2023-08-07T09:44:31.637" v="1151" actId="478"/>
            <ac:spMkLst>
              <pc:docMk/>
              <pc:sldMasterMk cId="612845616" sldId="2147483788"/>
              <pc:sldLayoutMk cId="1557757973" sldId="2147483789"/>
              <ac:spMk id="17" creationId="{F4E6D055-7C1C-DFE9-6983-041CC8485995}"/>
            </ac:spMkLst>
          </pc:spChg>
          <pc:spChg chg="add del mod ord">
            <ac:chgData name="Simon Shaxted" userId="9f9508456a4a5dab" providerId="LiveId" clId="{D94B20FD-09CB-497C-8FE9-C19589433614}" dt="2023-08-07T10:02:01.055" v="1406" actId="478"/>
            <ac:spMkLst>
              <pc:docMk/>
              <pc:sldMasterMk cId="612845616" sldId="2147483788"/>
              <pc:sldLayoutMk cId="1557757973" sldId="2147483789"/>
              <ac:spMk id="21" creationId="{D1B42F65-C0BD-41C2-9A62-D3CA9A753D02}"/>
            </ac:spMkLst>
          </pc:spChg>
          <pc:spChg chg="add del mod">
            <ac:chgData name="Simon Shaxted" userId="9f9508456a4a5dab" providerId="LiveId" clId="{D94B20FD-09CB-497C-8FE9-C19589433614}" dt="2023-08-07T10:02:43.348" v="1411"/>
            <ac:spMkLst>
              <pc:docMk/>
              <pc:sldMasterMk cId="612845616" sldId="2147483788"/>
              <pc:sldLayoutMk cId="1557757973" sldId="2147483789"/>
              <ac:spMk id="22" creationId="{67996226-2E22-CC83-F03F-673C0C53712E}"/>
            </ac:spMkLst>
          </pc:spChg>
          <pc:spChg chg="add mod">
            <ac:chgData name="Simon Shaxted" userId="9f9508456a4a5dab" providerId="LiveId" clId="{D94B20FD-09CB-497C-8FE9-C19589433614}" dt="2023-08-07T10:26:05.153" v="1697" actId="692"/>
            <ac:spMkLst>
              <pc:docMk/>
              <pc:sldMasterMk cId="612845616" sldId="2147483788"/>
              <pc:sldLayoutMk cId="1557757973" sldId="2147483789"/>
              <ac:spMk id="23" creationId="{0BC5F5E8-F035-BDE7-8ABC-C6A4B74BB857}"/>
            </ac:spMkLst>
          </pc:spChg>
          <pc:spChg chg="add mod">
            <ac:chgData name="Simon Shaxted" userId="9f9508456a4a5dab" providerId="LiveId" clId="{D94B20FD-09CB-497C-8FE9-C19589433614}" dt="2023-08-07T10:26:10.490" v="1698" actId="692"/>
            <ac:spMkLst>
              <pc:docMk/>
              <pc:sldMasterMk cId="612845616" sldId="2147483788"/>
              <pc:sldLayoutMk cId="1557757973" sldId="2147483789"/>
              <ac:spMk id="24" creationId="{3C13EE68-7ABC-E9FB-07BE-E79E2D495CEA}"/>
            </ac:spMkLst>
          </pc:spChg>
          <pc:grpChg chg="add mod ord">
            <ac:chgData name="Simon Shaxted" userId="9f9508456a4a5dab" providerId="LiveId" clId="{D94B20FD-09CB-497C-8FE9-C19589433614}" dt="2023-08-07T10:06:56.581" v="1445" actId="1035"/>
            <ac:grpSpMkLst>
              <pc:docMk/>
              <pc:sldMasterMk cId="612845616" sldId="2147483788"/>
              <pc:sldLayoutMk cId="1557757973" sldId="2147483789"/>
              <ac:grpSpMk id="8" creationId="{5895FD8B-67A7-9F8F-3D3B-DAA3E6B58DD8}"/>
            </ac:grpSpMkLst>
          </pc:grpChg>
          <pc:grpChg chg="mod">
            <ac:chgData name="Simon Shaxted" userId="9f9508456a4a5dab" providerId="LiveId" clId="{D94B20FD-09CB-497C-8FE9-C19589433614}" dt="2023-08-07T09:59:27.366" v="1363" actId="12788"/>
            <ac:grpSpMkLst>
              <pc:docMk/>
              <pc:sldMasterMk cId="612845616" sldId="2147483788"/>
              <pc:sldLayoutMk cId="1557757973" sldId="2147483789"/>
              <ac:grpSpMk id="9" creationId="{540719B3-3C3A-4617-49F2-4E18C184FC10}"/>
            </ac:grpSpMkLst>
          </pc:grpChg>
          <pc:grpChg chg="mod">
            <ac:chgData name="Simon Shaxted" userId="9f9508456a4a5dab" providerId="LiveId" clId="{D94B20FD-09CB-497C-8FE9-C19589433614}" dt="2023-08-07T09:59:27.366" v="1363" actId="12788"/>
            <ac:grpSpMkLst>
              <pc:docMk/>
              <pc:sldMasterMk cId="612845616" sldId="2147483788"/>
              <pc:sldLayoutMk cId="1557757973" sldId="2147483789"/>
              <ac:grpSpMk id="11" creationId="{E4EAF880-7DA7-1662-B97E-0060DA8FB223}"/>
            </ac:grpSpMkLst>
          </pc:grpChg>
          <pc:graphicFrameChg chg="mod">
            <ac:chgData name="Simon Shaxted" userId="9f9508456a4a5dab" providerId="LiveId" clId="{D94B20FD-09CB-497C-8FE9-C19589433614}" dt="2023-08-07T09:59:27.366" v="1363" actId="12788"/>
            <ac:graphicFrameMkLst>
              <pc:docMk/>
              <pc:sldMasterMk cId="612845616" sldId="2147483788"/>
              <pc:sldLayoutMk cId="1557757973" sldId="2147483789"/>
              <ac:graphicFrameMk id="10" creationId="{41AA0765-EC9E-E811-85B7-DA3DD641AAEC}"/>
            </ac:graphicFrameMkLst>
          </pc:graphicFrameChg>
          <pc:cxnChg chg="add del mod">
            <ac:chgData name="Simon Shaxted" userId="9f9508456a4a5dab" providerId="LiveId" clId="{D94B20FD-09CB-497C-8FE9-C19589433614}" dt="2023-08-07T10:00:45.072" v="1379" actId="478"/>
            <ac:cxnSpMkLst>
              <pc:docMk/>
              <pc:sldMasterMk cId="612845616" sldId="2147483788"/>
              <pc:sldLayoutMk cId="1557757973" sldId="2147483789"/>
              <ac:cxnSpMk id="19" creationId="{504975A7-F8DC-B310-638C-2F201350FF42}"/>
            </ac:cxnSpMkLst>
          </pc:cxnChg>
        </pc:sldLayoutChg>
        <pc:sldLayoutChg chg="addSp delSp modSp add mod replId">
          <pc:chgData name="Simon Shaxted" userId="9f9508456a4a5dab" providerId="LiveId" clId="{D94B20FD-09CB-497C-8FE9-C19589433614}" dt="2023-08-08T07:59:11.115" v="3638" actId="6014"/>
          <pc:sldLayoutMkLst>
            <pc:docMk/>
            <pc:sldMasterMk cId="612845616" sldId="2147483788"/>
            <pc:sldLayoutMk cId="2317561437" sldId="2147483790"/>
          </pc:sldLayoutMkLst>
          <pc:spChg chg="add mod">
            <ac:chgData name="Simon Shaxted" userId="9f9508456a4a5dab" providerId="LiveId" clId="{D94B20FD-09CB-497C-8FE9-C19589433614}" dt="2023-08-07T11:02:59.807" v="1943" actId="1036"/>
            <ac:spMkLst>
              <pc:docMk/>
              <pc:sldMasterMk cId="612845616" sldId="2147483788"/>
              <pc:sldLayoutMk cId="2317561437" sldId="2147483790"/>
              <ac:spMk id="3" creationId="{C618C705-7F60-42D6-24D2-3D32741AB01D}"/>
            </ac:spMkLst>
          </pc:spChg>
          <pc:spChg chg="add del mod">
            <ac:chgData name="Simon Shaxted" userId="9f9508456a4a5dab" providerId="LiveId" clId="{D94B20FD-09CB-497C-8FE9-C19589433614}" dt="2023-08-07T10:43:35.019" v="1722" actId="478"/>
            <ac:spMkLst>
              <pc:docMk/>
              <pc:sldMasterMk cId="612845616" sldId="2147483788"/>
              <pc:sldLayoutMk cId="2317561437" sldId="2147483790"/>
              <ac:spMk id="4" creationId="{A9C7BB16-3F3C-8B68-8160-46D69D49F7AA}"/>
            </ac:spMkLst>
          </pc:spChg>
          <pc:spChg chg="add del mod">
            <ac:chgData name="Simon Shaxted" userId="9f9508456a4a5dab" providerId="LiveId" clId="{D94B20FD-09CB-497C-8FE9-C19589433614}" dt="2023-08-07T10:43:35.019" v="1722" actId="478"/>
            <ac:spMkLst>
              <pc:docMk/>
              <pc:sldMasterMk cId="612845616" sldId="2147483788"/>
              <pc:sldLayoutMk cId="2317561437" sldId="2147483790"/>
              <ac:spMk id="5" creationId="{C018DE0D-1724-A547-5774-3D1536BC247F}"/>
            </ac:spMkLst>
          </pc:spChg>
          <pc:spChg chg="add del mod">
            <ac:chgData name="Simon Shaxted" userId="9f9508456a4a5dab" providerId="LiveId" clId="{D94B20FD-09CB-497C-8FE9-C19589433614}" dt="2023-08-07T10:43:35.019" v="1722" actId="478"/>
            <ac:spMkLst>
              <pc:docMk/>
              <pc:sldMasterMk cId="612845616" sldId="2147483788"/>
              <pc:sldLayoutMk cId="2317561437" sldId="2147483790"/>
              <ac:spMk id="6" creationId="{0CA682AB-86C5-C327-22D7-D90E1158CD3E}"/>
            </ac:spMkLst>
          </pc:spChg>
          <pc:spChg chg="add mod">
            <ac:chgData name="Simon Shaxted" userId="9f9508456a4a5dab" providerId="LiveId" clId="{D94B20FD-09CB-497C-8FE9-C19589433614}" dt="2023-08-07T10:43:44.965" v="1723" actId="207"/>
            <ac:spMkLst>
              <pc:docMk/>
              <pc:sldMasterMk cId="612845616" sldId="2147483788"/>
              <pc:sldLayoutMk cId="2317561437" sldId="2147483790"/>
              <ac:spMk id="7" creationId="{E5C8966E-149D-0F39-76BB-98AC1B5FEBFB}"/>
            </ac:spMkLst>
          </pc:spChg>
          <pc:spChg chg="add mod">
            <ac:chgData name="Simon Shaxted" userId="9f9508456a4a5dab" providerId="LiveId" clId="{D94B20FD-09CB-497C-8FE9-C19589433614}" dt="2023-08-07T10:43:44.965" v="1723" actId="207"/>
            <ac:spMkLst>
              <pc:docMk/>
              <pc:sldMasterMk cId="612845616" sldId="2147483788"/>
              <pc:sldLayoutMk cId="2317561437" sldId="2147483790"/>
              <ac:spMk id="8" creationId="{F7AB3059-02E6-B594-9C1D-2AB2EC82FB32}"/>
            </ac:spMkLst>
          </pc:spChg>
          <pc:spChg chg="add mod">
            <ac:chgData name="Simon Shaxted" userId="9f9508456a4a5dab" providerId="LiveId" clId="{D94B20FD-09CB-497C-8FE9-C19589433614}" dt="2023-08-07T10:43:44.965" v="1723" actId="207"/>
            <ac:spMkLst>
              <pc:docMk/>
              <pc:sldMasterMk cId="612845616" sldId="2147483788"/>
              <pc:sldLayoutMk cId="2317561437" sldId="2147483790"/>
              <ac:spMk id="9" creationId="{407A9BDE-01A9-23EC-3784-84EA727D19F9}"/>
            </ac:spMkLst>
          </pc:spChg>
          <pc:spChg chg="add mod">
            <ac:chgData name="Simon Shaxted" userId="9f9508456a4a5dab" providerId="LiveId" clId="{D94B20FD-09CB-497C-8FE9-C19589433614}" dt="2023-08-07T10:44:29.774" v="1751" actId="20577"/>
            <ac:spMkLst>
              <pc:docMk/>
              <pc:sldMasterMk cId="612845616" sldId="2147483788"/>
              <pc:sldLayoutMk cId="2317561437" sldId="2147483790"/>
              <ac:spMk id="10" creationId="{5FDB2CF2-613C-2CED-63E4-6821B512DF2B}"/>
            </ac:spMkLst>
          </pc:spChg>
          <pc:picChg chg="del">
            <ac:chgData name="Simon Shaxted" userId="9f9508456a4a5dab" providerId="LiveId" clId="{D94B20FD-09CB-497C-8FE9-C19589433614}" dt="2023-08-07T09:20:48.161" v="1037" actId="478"/>
            <ac:picMkLst>
              <pc:docMk/>
              <pc:sldMasterMk cId="612845616" sldId="2147483788"/>
              <pc:sldLayoutMk cId="2317561437" sldId="2147483790"/>
              <ac:picMk id="2" creationId="{82616BA6-B4FC-27C8-82D4-ABAFFA743D2A}"/>
            </ac:picMkLst>
          </pc:picChg>
          <pc:picChg chg="add del mod ord">
            <ac:chgData name="Simon Shaxted" userId="9f9508456a4a5dab" providerId="LiveId" clId="{D94B20FD-09CB-497C-8FE9-C19589433614}" dt="2023-08-07T11:07:46.302" v="1950" actId="478"/>
            <ac:picMkLst>
              <pc:docMk/>
              <pc:sldMasterMk cId="612845616" sldId="2147483788"/>
              <pc:sldLayoutMk cId="2317561437" sldId="2147483790"/>
              <ac:picMk id="11" creationId="{CF0D3498-0CF1-2FFB-89BD-FC30C6B9FDBE}"/>
            </ac:picMkLst>
          </pc:picChg>
          <pc:picChg chg="add del mod ord">
            <ac:chgData name="Simon Shaxted" userId="9f9508456a4a5dab" providerId="LiveId" clId="{D94B20FD-09CB-497C-8FE9-C19589433614}" dt="2023-08-07T11:10:08.080" v="1951" actId="478"/>
            <ac:picMkLst>
              <pc:docMk/>
              <pc:sldMasterMk cId="612845616" sldId="2147483788"/>
              <pc:sldLayoutMk cId="2317561437" sldId="2147483790"/>
              <ac:picMk id="12" creationId="{41B81B02-77E4-78C4-1DCD-B4CDE390AD74}"/>
            </ac:picMkLst>
          </pc:picChg>
          <pc:picChg chg="add mod ord modCrop">
            <ac:chgData name="Simon Shaxted" userId="9f9508456a4a5dab" providerId="LiveId" clId="{D94B20FD-09CB-497C-8FE9-C19589433614}" dt="2023-08-07T13:18:36.142" v="2597" actId="167"/>
            <ac:picMkLst>
              <pc:docMk/>
              <pc:sldMasterMk cId="612845616" sldId="2147483788"/>
              <pc:sldLayoutMk cId="2317561437" sldId="2147483790"/>
              <ac:picMk id="14" creationId="{918D24E0-F4FE-CC67-173E-09C53A3EEB45}"/>
            </ac:picMkLst>
          </pc:picChg>
          <pc:picChg chg="add mod ord">
            <ac:chgData name="Simon Shaxted" userId="9f9508456a4a5dab" providerId="LiveId" clId="{D94B20FD-09CB-497C-8FE9-C19589433614}" dt="2023-08-07T13:18:54.580" v="2598" actId="167"/>
            <ac:picMkLst>
              <pc:docMk/>
              <pc:sldMasterMk cId="612845616" sldId="2147483788"/>
              <pc:sldLayoutMk cId="2317561437" sldId="2147483790"/>
              <ac:picMk id="15" creationId="{A16F9341-5FF1-6297-F09A-F211EE6DBFA5}"/>
            </ac:picMkLst>
          </pc:picChg>
          <pc:picChg chg="add mod">
            <ac:chgData name="Simon Shaxted" userId="9f9508456a4a5dab" providerId="LiveId" clId="{D94B20FD-09CB-497C-8FE9-C19589433614}" dt="2023-08-07T13:18:56.629" v="2599"/>
            <ac:picMkLst>
              <pc:docMk/>
              <pc:sldMasterMk cId="612845616" sldId="2147483788"/>
              <pc:sldLayoutMk cId="2317561437" sldId="2147483790"/>
              <ac:picMk id="16" creationId="{F2546A8D-EF83-B4A0-140A-FD71ACA54524}"/>
            </ac:picMkLst>
          </pc:picChg>
        </pc:sldLayoutChg>
        <pc:sldLayoutChg chg="addSp delSp modSp add mod modTransition">
          <pc:chgData name="Simon Shaxted" userId="9f9508456a4a5dab" providerId="LiveId" clId="{D94B20FD-09CB-497C-8FE9-C19589433614}" dt="2023-08-08T07:54:10.207" v="3622" actId="6014"/>
          <pc:sldLayoutMkLst>
            <pc:docMk/>
            <pc:sldMasterMk cId="612845616" sldId="2147483788"/>
            <pc:sldLayoutMk cId="1762185288" sldId="2147483791"/>
          </pc:sldLayoutMkLst>
          <pc:spChg chg="del">
            <ac:chgData name="Simon Shaxted" userId="9f9508456a4a5dab" providerId="LiveId" clId="{D94B20FD-09CB-497C-8FE9-C19589433614}" dt="2023-08-07T10:47:05.078" v="1763" actId="478"/>
            <ac:spMkLst>
              <pc:docMk/>
              <pc:sldMasterMk cId="612845616" sldId="2147483788"/>
              <pc:sldLayoutMk cId="1762185288" sldId="2147483791"/>
              <ac:spMk id="2" creationId="{95FBB098-2FAC-5292-7660-2CF848F18AB6}"/>
            </ac:spMkLst>
          </pc:spChg>
          <pc:spChg chg="del">
            <ac:chgData name="Simon Shaxted" userId="9f9508456a4a5dab" providerId="LiveId" clId="{D94B20FD-09CB-497C-8FE9-C19589433614}" dt="2023-08-07T10:47:06.649" v="1765" actId="478"/>
            <ac:spMkLst>
              <pc:docMk/>
              <pc:sldMasterMk cId="612845616" sldId="2147483788"/>
              <pc:sldLayoutMk cId="1762185288" sldId="2147483791"/>
              <ac:spMk id="5" creationId="{59D2ECB1-66C2-765B-F8B8-A4BEC93069EA}"/>
            </ac:spMkLst>
          </pc:spChg>
          <pc:spChg chg="mod topLvl">
            <ac:chgData name="Simon Shaxted" userId="9f9508456a4a5dab" providerId="LiveId" clId="{D94B20FD-09CB-497C-8FE9-C19589433614}" dt="2023-08-07T10:53:56.804" v="1858" actId="403"/>
            <ac:spMkLst>
              <pc:docMk/>
              <pc:sldMasterMk cId="612845616" sldId="2147483788"/>
              <pc:sldLayoutMk cId="1762185288" sldId="2147483791"/>
              <ac:spMk id="12" creationId="{0E26B0A7-B47F-0E4D-1436-9C2CFB97CE89}"/>
            </ac:spMkLst>
          </pc:spChg>
          <pc:spChg chg="mod topLvl">
            <ac:chgData name="Simon Shaxted" userId="9f9508456a4a5dab" providerId="LiveId" clId="{D94B20FD-09CB-497C-8FE9-C19589433614}" dt="2023-08-07T10:54:01.513" v="1860" actId="403"/>
            <ac:spMkLst>
              <pc:docMk/>
              <pc:sldMasterMk cId="612845616" sldId="2147483788"/>
              <pc:sldLayoutMk cId="1762185288" sldId="2147483791"/>
              <ac:spMk id="13" creationId="{E0EB0A2C-C252-86AB-3C0A-E3D12FBDAEEE}"/>
            </ac:spMkLst>
          </pc:spChg>
          <pc:spChg chg="mod topLvl">
            <ac:chgData name="Simon Shaxted" userId="9f9508456a4a5dab" providerId="LiveId" clId="{D94B20FD-09CB-497C-8FE9-C19589433614}" dt="2023-08-07T10:53:51.538" v="1856" actId="403"/>
            <ac:spMkLst>
              <pc:docMk/>
              <pc:sldMasterMk cId="612845616" sldId="2147483788"/>
              <pc:sldLayoutMk cId="1762185288" sldId="2147483791"/>
              <ac:spMk id="14" creationId="{6495B382-E2EA-65E1-D245-A83C605D5E30}"/>
            </ac:spMkLst>
          </pc:spChg>
          <pc:spChg chg="mod topLvl">
            <ac:chgData name="Simon Shaxted" userId="9f9508456a4a5dab" providerId="LiveId" clId="{D94B20FD-09CB-497C-8FE9-C19589433614}" dt="2023-08-07T10:54:01.513" v="1860" actId="403"/>
            <ac:spMkLst>
              <pc:docMk/>
              <pc:sldMasterMk cId="612845616" sldId="2147483788"/>
              <pc:sldLayoutMk cId="1762185288" sldId="2147483791"/>
              <ac:spMk id="15" creationId="{5ABEE701-432D-F5BF-FC1A-638FEB2051F9}"/>
            </ac:spMkLst>
          </pc:spChg>
          <pc:spChg chg="del">
            <ac:chgData name="Simon Shaxted" userId="9f9508456a4a5dab" providerId="LiveId" clId="{D94B20FD-09CB-497C-8FE9-C19589433614}" dt="2023-08-07T10:47:05.829" v="1764" actId="478"/>
            <ac:spMkLst>
              <pc:docMk/>
              <pc:sldMasterMk cId="612845616" sldId="2147483788"/>
              <pc:sldLayoutMk cId="1762185288" sldId="2147483791"/>
              <ac:spMk id="23" creationId="{0BC5F5E8-F035-BDE7-8ABC-C6A4B74BB857}"/>
            </ac:spMkLst>
          </pc:spChg>
          <pc:spChg chg="del">
            <ac:chgData name="Simon Shaxted" userId="9f9508456a4a5dab" providerId="LiveId" clId="{D94B20FD-09CB-497C-8FE9-C19589433614}" dt="2023-08-07T10:47:07.250" v="1766" actId="478"/>
            <ac:spMkLst>
              <pc:docMk/>
              <pc:sldMasterMk cId="612845616" sldId="2147483788"/>
              <pc:sldLayoutMk cId="1762185288" sldId="2147483791"/>
              <ac:spMk id="24" creationId="{3C13EE68-7ABC-E9FB-07BE-E79E2D495CEA}"/>
            </ac:spMkLst>
          </pc:spChg>
          <pc:grpChg chg="add mod">
            <ac:chgData name="Simon Shaxted" userId="9f9508456a4a5dab" providerId="LiveId" clId="{D94B20FD-09CB-497C-8FE9-C19589433614}" dt="2023-08-07T10:54:08.679" v="1865" actId="1036"/>
            <ac:grpSpMkLst>
              <pc:docMk/>
              <pc:sldMasterMk cId="612845616" sldId="2147483788"/>
              <pc:sldLayoutMk cId="1762185288" sldId="2147483791"/>
              <ac:grpSpMk id="3" creationId="{3316BB2D-042E-1099-DA2E-DA56D13536AE}"/>
            </ac:grpSpMkLst>
          </pc:grpChg>
          <pc:grpChg chg="add mod">
            <ac:chgData name="Simon Shaxted" userId="9f9508456a4a5dab" providerId="LiveId" clId="{D94B20FD-09CB-497C-8FE9-C19589433614}" dt="2023-08-07T10:48:40.845" v="1806" actId="1037"/>
            <ac:grpSpMkLst>
              <pc:docMk/>
              <pc:sldMasterMk cId="612845616" sldId="2147483788"/>
              <pc:sldLayoutMk cId="1762185288" sldId="2147483791"/>
              <ac:grpSpMk id="4" creationId="{BDE642BC-3FD9-FE09-C31D-F4CAD5BE77D4}"/>
            </ac:grpSpMkLst>
          </pc:grpChg>
          <pc:grpChg chg="del mod">
            <ac:chgData name="Simon Shaxted" userId="9f9508456a4a5dab" providerId="LiveId" clId="{D94B20FD-09CB-497C-8FE9-C19589433614}" dt="2023-08-07T10:47:55.258" v="1797" actId="165"/>
            <ac:grpSpMkLst>
              <pc:docMk/>
              <pc:sldMasterMk cId="612845616" sldId="2147483788"/>
              <pc:sldLayoutMk cId="1762185288" sldId="2147483791"/>
              <ac:grpSpMk id="8" creationId="{5895FD8B-67A7-9F8F-3D3B-DAA3E6B58DD8}"/>
            </ac:grpSpMkLst>
          </pc:grpChg>
          <pc:grpChg chg="del mod topLvl">
            <ac:chgData name="Simon Shaxted" userId="9f9508456a4a5dab" providerId="LiveId" clId="{D94B20FD-09CB-497C-8FE9-C19589433614}" dt="2023-08-07T10:48:03.303" v="1798" actId="165"/>
            <ac:grpSpMkLst>
              <pc:docMk/>
              <pc:sldMasterMk cId="612845616" sldId="2147483788"/>
              <pc:sldLayoutMk cId="1762185288" sldId="2147483791"/>
              <ac:grpSpMk id="9" creationId="{540719B3-3C3A-4617-49F2-4E18C184FC10}"/>
            </ac:grpSpMkLst>
          </pc:grpChg>
          <pc:grpChg chg="del mod topLvl">
            <ac:chgData name="Simon Shaxted" userId="9f9508456a4a5dab" providerId="LiveId" clId="{D94B20FD-09CB-497C-8FE9-C19589433614}" dt="2023-08-07T10:48:12.288" v="1799" actId="165"/>
            <ac:grpSpMkLst>
              <pc:docMk/>
              <pc:sldMasterMk cId="612845616" sldId="2147483788"/>
              <pc:sldLayoutMk cId="1762185288" sldId="2147483791"/>
              <ac:grpSpMk id="11" creationId="{E4EAF880-7DA7-1662-B97E-0060DA8FB223}"/>
            </ac:grpSpMkLst>
          </pc:grpChg>
          <pc:graphicFrameChg chg="mod ord topLvl">
            <ac:chgData name="Simon Shaxted" userId="9f9508456a4a5dab" providerId="LiveId" clId="{D94B20FD-09CB-497C-8FE9-C19589433614}" dt="2023-08-07T10:53:43.305" v="1854" actId="167"/>
            <ac:graphicFrameMkLst>
              <pc:docMk/>
              <pc:sldMasterMk cId="612845616" sldId="2147483788"/>
              <pc:sldLayoutMk cId="1762185288" sldId="2147483791"/>
              <ac:graphicFrameMk id="10" creationId="{41AA0765-EC9E-E811-85B7-DA3DD641AAEC}"/>
            </ac:graphicFrameMkLst>
          </pc:graphicFrameChg>
        </pc:sldLayoutChg>
        <pc:sldLayoutChg chg="addSp delSp modSp add mod modTransition">
          <pc:chgData name="Simon Shaxted" userId="9f9508456a4a5dab" providerId="LiveId" clId="{D94B20FD-09CB-497C-8FE9-C19589433614}" dt="2023-08-08T07:57:41.751" v="3631" actId="6014"/>
          <pc:sldLayoutMkLst>
            <pc:docMk/>
            <pc:sldMasterMk cId="612845616" sldId="2147483788"/>
            <pc:sldLayoutMk cId="2441841171" sldId="2147483792"/>
          </pc:sldLayoutMkLst>
          <pc:spChg chg="add mod">
            <ac:chgData name="Simon Shaxted" userId="9f9508456a4a5dab" providerId="LiveId" clId="{D94B20FD-09CB-497C-8FE9-C19589433614}" dt="2023-08-07T12:14:14.143" v="2075" actId="207"/>
            <ac:spMkLst>
              <pc:docMk/>
              <pc:sldMasterMk cId="612845616" sldId="2147483788"/>
              <pc:sldLayoutMk cId="2441841171" sldId="2147483792"/>
              <ac:spMk id="2" creationId="{B52D9BAF-6E1E-BBF6-407F-CC3E54FE9A62}"/>
            </ac:spMkLst>
          </pc:spChg>
          <pc:spChg chg="add del mod">
            <ac:chgData name="Simon Shaxted" userId="9f9508456a4a5dab" providerId="LiveId" clId="{D94B20FD-09CB-497C-8FE9-C19589433614}" dt="2023-08-07T11:54:05.304" v="1982" actId="478"/>
            <ac:spMkLst>
              <pc:docMk/>
              <pc:sldMasterMk cId="612845616" sldId="2147483788"/>
              <pc:sldLayoutMk cId="2441841171" sldId="2147483792"/>
              <ac:spMk id="5" creationId="{596E4EDA-9CF6-BCE6-DFFC-91AEA45BB011}"/>
            </ac:spMkLst>
          </pc:spChg>
          <pc:spChg chg="mod">
            <ac:chgData name="Simon Shaxted" userId="9f9508456a4a5dab" providerId="LiveId" clId="{D94B20FD-09CB-497C-8FE9-C19589433614}" dt="2023-08-07T13:02:32.405" v="2412" actId="14100"/>
            <ac:spMkLst>
              <pc:docMk/>
              <pc:sldMasterMk cId="612845616" sldId="2147483788"/>
              <pc:sldLayoutMk cId="2441841171" sldId="2147483792"/>
              <ac:spMk id="6" creationId="{53693442-5CB7-7CAF-1BEE-1FF158B2935D}"/>
            </ac:spMkLst>
          </pc:spChg>
          <pc:spChg chg="add mod">
            <ac:chgData name="Simon Shaxted" userId="9f9508456a4a5dab" providerId="LiveId" clId="{D94B20FD-09CB-497C-8FE9-C19589433614}" dt="2023-08-07T12:14:14.143" v="2075" actId="207"/>
            <ac:spMkLst>
              <pc:docMk/>
              <pc:sldMasterMk cId="612845616" sldId="2147483788"/>
              <pc:sldLayoutMk cId="2441841171" sldId="2147483792"/>
              <ac:spMk id="7" creationId="{AF1EBCAA-8635-01B8-7804-3AB2EB816C35}"/>
            </ac:spMkLst>
          </pc:spChg>
          <pc:spChg chg="add mod">
            <ac:chgData name="Simon Shaxted" userId="9f9508456a4a5dab" providerId="LiveId" clId="{D94B20FD-09CB-497C-8FE9-C19589433614}" dt="2023-08-07T12:14:14.143" v="2075" actId="207"/>
            <ac:spMkLst>
              <pc:docMk/>
              <pc:sldMasterMk cId="612845616" sldId="2147483788"/>
              <pc:sldLayoutMk cId="2441841171" sldId="2147483792"/>
              <ac:spMk id="8" creationId="{8D801A88-A9B3-5820-7ECF-394BAE0912DD}"/>
            </ac:spMkLst>
          </pc:spChg>
          <pc:spChg chg="add mod">
            <ac:chgData name="Simon Shaxted" userId="9f9508456a4a5dab" providerId="LiveId" clId="{D94B20FD-09CB-497C-8FE9-C19589433614}" dt="2023-08-07T12:14:14.143" v="2075" actId="207"/>
            <ac:spMkLst>
              <pc:docMk/>
              <pc:sldMasterMk cId="612845616" sldId="2147483788"/>
              <pc:sldLayoutMk cId="2441841171" sldId="2147483792"/>
              <ac:spMk id="9" creationId="{335B90FC-89E7-EB0A-293C-02F409C8A45A}"/>
            </ac:spMkLst>
          </pc:spChg>
          <pc:spChg chg="add mod">
            <ac:chgData name="Simon Shaxted" userId="9f9508456a4a5dab" providerId="LiveId" clId="{D94B20FD-09CB-497C-8FE9-C19589433614}" dt="2023-08-07T12:14:14.143" v="2075" actId="207"/>
            <ac:spMkLst>
              <pc:docMk/>
              <pc:sldMasterMk cId="612845616" sldId="2147483788"/>
              <pc:sldLayoutMk cId="2441841171" sldId="2147483792"/>
              <ac:spMk id="11" creationId="{CB1F3DF4-C850-F840-332F-9FD0827B6ABF}"/>
            </ac:spMkLst>
          </pc:spChg>
          <pc:spChg chg="mod">
            <ac:chgData name="Simon Shaxted" userId="9f9508456a4a5dab" providerId="LiveId" clId="{D94B20FD-09CB-497C-8FE9-C19589433614}" dt="2023-08-07T12:48:47.409" v="2267" actId="20577"/>
            <ac:spMkLst>
              <pc:docMk/>
              <pc:sldMasterMk cId="612845616" sldId="2147483788"/>
              <pc:sldLayoutMk cId="2441841171" sldId="2147483792"/>
              <ac:spMk id="16" creationId="{1AC79941-6301-E7BB-7583-A047146B2366}"/>
            </ac:spMkLst>
          </pc:spChg>
          <pc:spChg chg="add del mod">
            <ac:chgData name="Simon Shaxted" userId="9f9508456a4a5dab" providerId="LiveId" clId="{D94B20FD-09CB-497C-8FE9-C19589433614}" dt="2023-08-07T12:09:59.110" v="2046" actId="478"/>
            <ac:spMkLst>
              <pc:docMk/>
              <pc:sldMasterMk cId="612845616" sldId="2147483788"/>
              <pc:sldLayoutMk cId="2441841171" sldId="2147483792"/>
              <ac:spMk id="17" creationId="{9170144F-B91B-94F7-5075-B44A048C9285}"/>
            </ac:spMkLst>
          </pc:spChg>
          <pc:grpChg chg="del">
            <ac:chgData name="Simon Shaxted" userId="9f9508456a4a5dab" providerId="LiveId" clId="{D94B20FD-09CB-497C-8FE9-C19589433614}" dt="2023-08-07T11:12:54.554" v="1962" actId="478"/>
            <ac:grpSpMkLst>
              <pc:docMk/>
              <pc:sldMasterMk cId="612845616" sldId="2147483788"/>
              <pc:sldLayoutMk cId="2441841171" sldId="2147483792"/>
              <ac:grpSpMk id="3" creationId="{3316BB2D-042E-1099-DA2E-DA56D13536AE}"/>
            </ac:grpSpMkLst>
          </pc:grpChg>
          <pc:grpChg chg="del">
            <ac:chgData name="Simon Shaxted" userId="9f9508456a4a5dab" providerId="LiveId" clId="{D94B20FD-09CB-497C-8FE9-C19589433614}" dt="2023-08-07T11:12:54.554" v="1962" actId="478"/>
            <ac:grpSpMkLst>
              <pc:docMk/>
              <pc:sldMasterMk cId="612845616" sldId="2147483788"/>
              <pc:sldLayoutMk cId="2441841171" sldId="2147483792"/>
              <ac:grpSpMk id="4" creationId="{BDE642BC-3FD9-FE09-C31D-F4CAD5BE77D4}"/>
            </ac:grpSpMkLst>
          </pc:grpChg>
          <pc:grpChg chg="add del mod">
            <ac:chgData name="Simon Shaxted" userId="9f9508456a4a5dab" providerId="LiveId" clId="{D94B20FD-09CB-497C-8FE9-C19589433614}" dt="2023-08-07T12:50:02.140" v="2285" actId="165"/>
            <ac:grpSpMkLst>
              <pc:docMk/>
              <pc:sldMasterMk cId="612845616" sldId="2147483788"/>
              <pc:sldLayoutMk cId="2441841171" sldId="2147483792"/>
              <ac:grpSpMk id="21" creationId="{713AF1FC-77D7-2146-E85C-0AC296299B6A}"/>
            </ac:grpSpMkLst>
          </pc:grpChg>
          <pc:graphicFrameChg chg="del">
            <ac:chgData name="Simon Shaxted" userId="9f9508456a4a5dab" providerId="LiveId" clId="{D94B20FD-09CB-497C-8FE9-C19589433614}" dt="2023-08-07T11:13:02.793" v="1963" actId="478"/>
            <ac:graphicFrameMkLst>
              <pc:docMk/>
              <pc:sldMasterMk cId="612845616" sldId="2147483788"/>
              <pc:sldLayoutMk cId="2441841171" sldId="2147483792"/>
              <ac:graphicFrameMk id="10" creationId="{41AA0765-EC9E-E811-85B7-DA3DD641AAEC}"/>
            </ac:graphicFrameMkLst>
          </pc:graphicFrameChg>
          <pc:picChg chg="add mod topLvl">
            <ac:chgData name="Simon Shaxted" userId="9f9508456a4a5dab" providerId="LiveId" clId="{D94B20FD-09CB-497C-8FE9-C19589433614}" dt="2023-08-07T13:02:53.265" v="2437" actId="1036"/>
            <ac:picMkLst>
              <pc:docMk/>
              <pc:sldMasterMk cId="612845616" sldId="2147483788"/>
              <pc:sldLayoutMk cId="2441841171" sldId="2147483792"/>
              <ac:picMk id="18" creationId="{51E1B2E2-EDCC-665E-888B-8CE9A66DC606}"/>
            </ac:picMkLst>
          </pc:picChg>
          <pc:picChg chg="add mod topLvl">
            <ac:chgData name="Simon Shaxted" userId="9f9508456a4a5dab" providerId="LiveId" clId="{D94B20FD-09CB-497C-8FE9-C19589433614}" dt="2023-08-07T13:02:53.265" v="2437" actId="1036"/>
            <ac:picMkLst>
              <pc:docMk/>
              <pc:sldMasterMk cId="612845616" sldId="2147483788"/>
              <pc:sldLayoutMk cId="2441841171" sldId="2147483792"/>
              <ac:picMk id="19" creationId="{9126E01D-6EDC-55CA-C452-F9EE5E824A57}"/>
            </ac:picMkLst>
          </pc:picChg>
          <pc:picChg chg="add mod topLvl">
            <ac:chgData name="Simon Shaxted" userId="9f9508456a4a5dab" providerId="LiveId" clId="{D94B20FD-09CB-497C-8FE9-C19589433614}" dt="2023-08-07T13:02:53.265" v="2437" actId="1036"/>
            <ac:picMkLst>
              <pc:docMk/>
              <pc:sldMasterMk cId="612845616" sldId="2147483788"/>
              <pc:sldLayoutMk cId="2441841171" sldId="2147483792"/>
              <ac:picMk id="20" creationId="{3B94533B-1557-97B4-13ED-1FD5B9A742BF}"/>
            </ac:picMkLst>
          </pc:picChg>
          <pc:picChg chg="add mod">
            <ac:chgData name="Simon Shaxted" userId="9f9508456a4a5dab" providerId="LiveId" clId="{D94B20FD-09CB-497C-8FE9-C19589433614}" dt="2023-08-07T12:59:54.006" v="2371" actId="1076"/>
            <ac:picMkLst>
              <pc:docMk/>
              <pc:sldMasterMk cId="612845616" sldId="2147483788"/>
              <pc:sldLayoutMk cId="2441841171" sldId="2147483792"/>
              <ac:picMk id="23" creationId="{92A8F920-F08A-CA93-EEC7-8F03051FCE4C}"/>
            </ac:picMkLst>
          </pc:picChg>
          <pc:picChg chg="add mod">
            <ac:chgData name="Simon Shaxted" userId="9f9508456a4a5dab" providerId="LiveId" clId="{D94B20FD-09CB-497C-8FE9-C19589433614}" dt="2023-08-07T13:00:10.643" v="2373" actId="1076"/>
            <ac:picMkLst>
              <pc:docMk/>
              <pc:sldMasterMk cId="612845616" sldId="2147483788"/>
              <pc:sldLayoutMk cId="2441841171" sldId="2147483792"/>
              <ac:picMk id="24" creationId="{50D87E25-0DBD-CC45-94FC-964EDD1835A5}"/>
            </ac:picMkLst>
          </pc:picChg>
          <pc:picChg chg="add mod">
            <ac:chgData name="Simon Shaxted" userId="9f9508456a4a5dab" providerId="LiveId" clId="{D94B20FD-09CB-497C-8FE9-C19589433614}" dt="2023-08-07T13:00:17.260" v="2375" actId="1076"/>
            <ac:picMkLst>
              <pc:docMk/>
              <pc:sldMasterMk cId="612845616" sldId="2147483788"/>
              <pc:sldLayoutMk cId="2441841171" sldId="2147483792"/>
              <ac:picMk id="25" creationId="{3A9D8D23-B7BD-68AB-9154-8B9291AC114B}"/>
            </ac:picMkLst>
          </pc:picChg>
          <pc:picChg chg="add mod">
            <ac:chgData name="Simon Shaxted" userId="9f9508456a4a5dab" providerId="LiveId" clId="{D94B20FD-09CB-497C-8FE9-C19589433614}" dt="2023-08-07T13:00:34.086" v="2380" actId="1076"/>
            <ac:picMkLst>
              <pc:docMk/>
              <pc:sldMasterMk cId="612845616" sldId="2147483788"/>
              <pc:sldLayoutMk cId="2441841171" sldId="2147483792"/>
              <ac:picMk id="27" creationId="{00942062-D51C-7CDD-7DF0-CA9E507B1648}"/>
            </ac:picMkLst>
          </pc:picChg>
          <pc:picChg chg="add mod">
            <ac:chgData name="Simon Shaxted" userId="9f9508456a4a5dab" providerId="LiveId" clId="{D94B20FD-09CB-497C-8FE9-C19589433614}" dt="2023-08-07T13:00:38.700" v="2382" actId="1076"/>
            <ac:picMkLst>
              <pc:docMk/>
              <pc:sldMasterMk cId="612845616" sldId="2147483788"/>
              <pc:sldLayoutMk cId="2441841171" sldId="2147483792"/>
              <ac:picMk id="28" creationId="{07EDCC96-2AA2-EF67-F66B-D15EEE40A9AA}"/>
            </ac:picMkLst>
          </pc:picChg>
        </pc:sldLayoutChg>
        <pc:sldLayoutChg chg="addSp delSp modSp add mod modTransition">
          <pc:chgData name="Simon Shaxted" userId="9f9508456a4a5dab" providerId="LiveId" clId="{D94B20FD-09CB-497C-8FE9-C19589433614}" dt="2023-08-08T07:57:20.178" v="3630" actId="6014"/>
          <pc:sldLayoutMkLst>
            <pc:docMk/>
            <pc:sldMasterMk cId="612845616" sldId="2147483788"/>
            <pc:sldLayoutMk cId="2074542532" sldId="2147483793"/>
          </pc:sldLayoutMkLst>
          <pc:spChg chg="add mod">
            <ac:chgData name="Simon Shaxted" userId="9f9508456a4a5dab" providerId="LiveId" clId="{D94B20FD-09CB-497C-8FE9-C19589433614}" dt="2023-08-07T13:10:57.463" v="2594" actId="12789"/>
            <ac:spMkLst>
              <pc:docMk/>
              <pc:sldMasterMk cId="612845616" sldId="2147483788"/>
              <pc:sldLayoutMk cId="2074542532" sldId="2147483793"/>
              <ac:spMk id="2" creationId="{5A12C3B9-E887-2E5D-7122-2BF801A0467F}"/>
            </ac:spMkLst>
          </pc:spChg>
          <pc:spChg chg="del mod">
            <ac:chgData name="Simon Shaxted" userId="9f9508456a4a5dab" providerId="LiveId" clId="{D94B20FD-09CB-497C-8FE9-C19589433614}" dt="2023-08-07T13:07:19.873" v="2575" actId="478"/>
            <ac:spMkLst>
              <pc:docMk/>
              <pc:sldMasterMk cId="612845616" sldId="2147483788"/>
              <pc:sldLayoutMk cId="2074542532" sldId="2147483793"/>
              <ac:spMk id="6" creationId="{53693442-5CB7-7CAF-1BEE-1FF158B2935D}"/>
            </ac:spMkLst>
          </pc:spChg>
          <pc:spChg chg="add mod">
            <ac:chgData name="Simon Shaxted" userId="9f9508456a4a5dab" providerId="LiveId" clId="{D94B20FD-09CB-497C-8FE9-C19589433614}" dt="2023-08-07T13:05:52.896" v="2574" actId="20577"/>
            <ac:spMkLst>
              <pc:docMk/>
              <pc:sldMasterMk cId="612845616" sldId="2147483788"/>
              <pc:sldLayoutMk cId="2074542532" sldId="2147483793"/>
              <ac:spMk id="7" creationId="{69883357-3195-6D6F-D7B5-299674544EBD}"/>
            </ac:spMkLst>
          </pc:spChg>
          <pc:spChg chg="mod">
            <ac:chgData name="Simon Shaxted" userId="9f9508456a4a5dab" providerId="LiveId" clId="{D94B20FD-09CB-497C-8FE9-C19589433614}" dt="2023-08-07T12:48:14.907" v="2258"/>
            <ac:spMkLst>
              <pc:docMk/>
              <pc:sldMasterMk cId="612845616" sldId="2147483788"/>
              <pc:sldLayoutMk cId="2074542532" sldId="2147483793"/>
              <ac:spMk id="16" creationId="{1AC79941-6301-E7BB-7583-A047146B2366}"/>
            </ac:spMkLst>
          </pc:spChg>
          <pc:grpChg chg="del">
            <ac:chgData name="Simon Shaxted" userId="9f9508456a4a5dab" providerId="LiveId" clId="{D94B20FD-09CB-497C-8FE9-C19589433614}" dt="2023-08-07T12:12:46.758" v="2048" actId="478"/>
            <ac:grpSpMkLst>
              <pc:docMk/>
              <pc:sldMasterMk cId="612845616" sldId="2147483788"/>
              <pc:sldLayoutMk cId="2074542532" sldId="2147483793"/>
              <ac:grpSpMk id="3" creationId="{3316BB2D-042E-1099-DA2E-DA56D13536AE}"/>
            </ac:grpSpMkLst>
          </pc:grpChg>
          <pc:grpChg chg="del">
            <ac:chgData name="Simon Shaxted" userId="9f9508456a4a5dab" providerId="LiveId" clId="{D94B20FD-09CB-497C-8FE9-C19589433614}" dt="2023-08-07T12:12:46.758" v="2048" actId="478"/>
            <ac:grpSpMkLst>
              <pc:docMk/>
              <pc:sldMasterMk cId="612845616" sldId="2147483788"/>
              <pc:sldLayoutMk cId="2074542532" sldId="2147483793"/>
              <ac:grpSpMk id="4" creationId="{BDE642BC-3FD9-FE09-C31D-F4CAD5BE77D4}"/>
            </ac:grpSpMkLst>
          </pc:grpChg>
          <pc:graphicFrameChg chg="del">
            <ac:chgData name="Simon Shaxted" userId="9f9508456a4a5dab" providerId="LiveId" clId="{D94B20FD-09CB-497C-8FE9-C19589433614}" dt="2023-08-07T12:12:52.080" v="2049" actId="478"/>
            <ac:graphicFrameMkLst>
              <pc:docMk/>
              <pc:sldMasterMk cId="612845616" sldId="2147483788"/>
              <pc:sldLayoutMk cId="2074542532" sldId="2147483793"/>
              <ac:graphicFrameMk id="10" creationId="{41AA0765-EC9E-E811-85B7-DA3DD641AAEC}"/>
            </ac:graphicFrameMkLst>
          </pc:graphicFrameChg>
          <pc:picChg chg="add del mod ord modCrop">
            <ac:chgData name="Simon Shaxted" userId="9f9508456a4a5dab" providerId="LiveId" clId="{D94B20FD-09CB-497C-8FE9-C19589433614}" dt="2023-08-07T13:08:41.424" v="2583" actId="478"/>
            <ac:picMkLst>
              <pc:docMk/>
              <pc:sldMasterMk cId="612845616" sldId="2147483788"/>
              <pc:sldLayoutMk cId="2074542532" sldId="2147483793"/>
              <ac:picMk id="5" creationId="{44C1B902-3334-CDEE-FABE-FFB03870E040}"/>
            </ac:picMkLst>
          </pc:picChg>
          <pc:picChg chg="add mod ord modCrop">
            <ac:chgData name="Simon Shaxted" userId="9f9508456a4a5dab" providerId="LiveId" clId="{D94B20FD-09CB-497C-8FE9-C19589433614}" dt="2023-08-07T14:25:07.128" v="3310" actId="18131"/>
            <ac:picMkLst>
              <pc:docMk/>
              <pc:sldMasterMk cId="612845616" sldId="2147483788"/>
              <pc:sldLayoutMk cId="2074542532" sldId="2147483793"/>
              <ac:picMk id="9" creationId="{5F5C536F-233D-E1AC-258D-429E9D2740A9}"/>
            </ac:picMkLst>
          </pc:picChg>
        </pc:sldLayoutChg>
        <pc:sldLayoutChg chg="addSp delSp modSp add mod ord modTransition">
          <pc:chgData name="Simon Shaxted" userId="9f9508456a4a5dab" providerId="LiveId" clId="{D94B20FD-09CB-497C-8FE9-C19589433614}" dt="2023-08-08T07:59:42.143" v="3639" actId="6014"/>
          <pc:sldLayoutMkLst>
            <pc:docMk/>
            <pc:sldMasterMk cId="612845616" sldId="2147483788"/>
            <pc:sldLayoutMk cId="3146372462" sldId="2147483794"/>
          </pc:sldLayoutMkLst>
          <pc:spChg chg="mod">
            <ac:chgData name="Simon Shaxted" userId="9f9508456a4a5dab" providerId="LiveId" clId="{D94B20FD-09CB-497C-8FE9-C19589433614}" dt="2023-08-07T14:43:37.881" v="3458" actId="12788"/>
            <ac:spMkLst>
              <pc:docMk/>
              <pc:sldMasterMk cId="612845616" sldId="2147483788"/>
              <pc:sldLayoutMk cId="3146372462" sldId="2147483794"/>
              <ac:spMk id="2" creationId="{95FBB098-2FAC-5292-7660-2CF848F18AB6}"/>
            </ac:spMkLst>
          </pc:spChg>
          <pc:spChg chg="add del mod">
            <ac:chgData name="Simon Shaxted" userId="9f9508456a4a5dab" providerId="LiveId" clId="{D94B20FD-09CB-497C-8FE9-C19589433614}" dt="2023-08-07T14:00:48.956" v="2668" actId="478"/>
            <ac:spMkLst>
              <pc:docMk/>
              <pc:sldMasterMk cId="612845616" sldId="2147483788"/>
              <pc:sldLayoutMk cId="3146372462" sldId="2147483794"/>
              <ac:spMk id="3" creationId="{AF16B8B2-92DC-0A7C-A9EB-1D3CB0D279F0}"/>
            </ac:spMkLst>
          </pc:spChg>
          <pc:spChg chg="add mod">
            <ac:chgData name="Simon Shaxted" userId="9f9508456a4a5dab" providerId="LiveId" clId="{D94B20FD-09CB-497C-8FE9-C19589433614}" dt="2023-08-07T14:43:25.303" v="3456" actId="14100"/>
            <ac:spMkLst>
              <pc:docMk/>
              <pc:sldMasterMk cId="612845616" sldId="2147483788"/>
              <pc:sldLayoutMk cId="3146372462" sldId="2147483794"/>
              <ac:spMk id="4" creationId="{AA695C86-FCFD-70DE-6E83-0770C7910E95}"/>
            </ac:spMkLst>
          </pc:spChg>
          <pc:spChg chg="mod">
            <ac:chgData name="Simon Shaxted" userId="9f9508456a4a5dab" providerId="LiveId" clId="{D94B20FD-09CB-497C-8FE9-C19589433614}" dt="2023-08-07T14:43:32.447" v="3457" actId="1076"/>
            <ac:spMkLst>
              <pc:docMk/>
              <pc:sldMasterMk cId="612845616" sldId="2147483788"/>
              <pc:sldLayoutMk cId="3146372462" sldId="2147483794"/>
              <ac:spMk id="5" creationId="{59D2ECB1-66C2-765B-F8B8-A4BEC93069EA}"/>
            </ac:spMkLst>
          </pc:spChg>
          <pc:spChg chg="mod">
            <ac:chgData name="Simon Shaxted" userId="9f9508456a4a5dab" providerId="LiveId" clId="{D94B20FD-09CB-497C-8FE9-C19589433614}" dt="2023-08-07T14:21:26.720" v="3258" actId="20577"/>
            <ac:spMkLst>
              <pc:docMk/>
              <pc:sldMasterMk cId="612845616" sldId="2147483788"/>
              <pc:sldLayoutMk cId="3146372462" sldId="2147483794"/>
              <ac:spMk id="6" creationId="{53693442-5CB7-7CAF-1BEE-1FF158B2935D}"/>
            </ac:spMkLst>
          </pc:spChg>
          <pc:spChg chg="add mod">
            <ac:chgData name="Simon Shaxted" userId="9f9508456a4a5dab" providerId="LiveId" clId="{D94B20FD-09CB-497C-8FE9-C19589433614}" dt="2023-08-07T14:43:25.303" v="3456" actId="14100"/>
            <ac:spMkLst>
              <pc:docMk/>
              <pc:sldMasterMk cId="612845616" sldId="2147483788"/>
              <pc:sldLayoutMk cId="3146372462" sldId="2147483794"/>
              <ac:spMk id="7" creationId="{93BC3E8B-D728-7A8A-040B-418B78B02FEE}"/>
            </ac:spMkLst>
          </pc:spChg>
          <pc:spChg chg="mod">
            <ac:chgData name="Simon Shaxted" userId="9f9508456a4a5dab" providerId="LiveId" clId="{D94B20FD-09CB-497C-8FE9-C19589433614}" dt="2023-08-07T14:01:24.428" v="2677" actId="20577"/>
            <ac:spMkLst>
              <pc:docMk/>
              <pc:sldMasterMk cId="612845616" sldId="2147483788"/>
              <pc:sldLayoutMk cId="3146372462" sldId="2147483794"/>
              <ac:spMk id="16" creationId="{1AC79941-6301-E7BB-7583-A047146B2366}"/>
            </ac:spMkLst>
          </pc:spChg>
          <pc:spChg chg="add mod">
            <ac:chgData name="Simon Shaxted" userId="9f9508456a4a5dab" providerId="LiveId" clId="{D94B20FD-09CB-497C-8FE9-C19589433614}" dt="2023-08-07T14:01:40.483" v="2681" actId="571"/>
            <ac:spMkLst>
              <pc:docMk/>
              <pc:sldMasterMk cId="612845616" sldId="2147483788"/>
              <pc:sldLayoutMk cId="3146372462" sldId="2147483794"/>
              <ac:spMk id="17" creationId="{C66A86AD-2E88-9B88-D263-21ABAB8D068D}"/>
            </ac:spMkLst>
          </pc:spChg>
          <pc:spChg chg="add mod">
            <ac:chgData name="Simon Shaxted" userId="9f9508456a4a5dab" providerId="LiveId" clId="{D94B20FD-09CB-497C-8FE9-C19589433614}" dt="2023-08-07T14:01:40.483" v="2681" actId="571"/>
            <ac:spMkLst>
              <pc:docMk/>
              <pc:sldMasterMk cId="612845616" sldId="2147483788"/>
              <pc:sldLayoutMk cId="3146372462" sldId="2147483794"/>
              <ac:spMk id="18" creationId="{582B2330-81A4-61F2-56A4-378B02569DC7}"/>
            </ac:spMkLst>
          </pc:spChg>
          <pc:spChg chg="add mod">
            <ac:chgData name="Simon Shaxted" userId="9f9508456a4a5dab" providerId="LiveId" clId="{D94B20FD-09CB-497C-8FE9-C19589433614}" dt="2023-08-07T14:01:40.483" v="2681" actId="571"/>
            <ac:spMkLst>
              <pc:docMk/>
              <pc:sldMasterMk cId="612845616" sldId="2147483788"/>
              <pc:sldLayoutMk cId="3146372462" sldId="2147483794"/>
              <ac:spMk id="19" creationId="{04877113-DEDA-F3B6-2A04-E1869AB683F9}"/>
            </ac:spMkLst>
          </pc:spChg>
          <pc:spChg chg="add mod">
            <ac:chgData name="Simon Shaxted" userId="9f9508456a4a5dab" providerId="LiveId" clId="{D94B20FD-09CB-497C-8FE9-C19589433614}" dt="2023-08-07T14:01:40.483" v="2681" actId="571"/>
            <ac:spMkLst>
              <pc:docMk/>
              <pc:sldMasterMk cId="612845616" sldId="2147483788"/>
              <pc:sldLayoutMk cId="3146372462" sldId="2147483794"/>
              <ac:spMk id="20" creationId="{E29B8CE1-485F-91DF-1F2D-642E0AD53A7F}"/>
            </ac:spMkLst>
          </pc:spChg>
          <pc:spChg chg="add mod">
            <ac:chgData name="Simon Shaxted" userId="9f9508456a4a5dab" providerId="LiveId" clId="{D94B20FD-09CB-497C-8FE9-C19589433614}" dt="2023-08-07T14:42:24.242" v="3449" actId="1035"/>
            <ac:spMkLst>
              <pc:docMk/>
              <pc:sldMasterMk cId="612845616" sldId="2147483788"/>
              <pc:sldLayoutMk cId="3146372462" sldId="2147483794"/>
              <ac:spMk id="21" creationId="{F64DDDAB-0F7C-0FAB-4944-017A7E5DB306}"/>
            </ac:spMkLst>
          </pc:spChg>
          <pc:spChg chg="add mod">
            <ac:chgData name="Simon Shaxted" userId="9f9508456a4a5dab" providerId="LiveId" clId="{D94B20FD-09CB-497C-8FE9-C19589433614}" dt="2023-08-07T14:05:05.153" v="2757" actId="1036"/>
            <ac:spMkLst>
              <pc:docMk/>
              <pc:sldMasterMk cId="612845616" sldId="2147483788"/>
              <pc:sldLayoutMk cId="3146372462" sldId="2147483794"/>
              <ac:spMk id="22" creationId="{4DC62648-C709-ABDD-AF61-A264FD3021BF}"/>
            </ac:spMkLst>
          </pc:spChg>
          <pc:spChg chg="mod">
            <ac:chgData name="Simon Shaxted" userId="9f9508456a4a5dab" providerId="LiveId" clId="{D94B20FD-09CB-497C-8FE9-C19589433614}" dt="2023-08-07T14:43:32.447" v="3457" actId="1076"/>
            <ac:spMkLst>
              <pc:docMk/>
              <pc:sldMasterMk cId="612845616" sldId="2147483788"/>
              <pc:sldLayoutMk cId="3146372462" sldId="2147483794"/>
              <ac:spMk id="23" creationId="{0BC5F5E8-F035-BDE7-8ABC-C6A4B74BB857}"/>
            </ac:spMkLst>
          </pc:spChg>
          <pc:spChg chg="mod">
            <ac:chgData name="Simon Shaxted" userId="9f9508456a4a5dab" providerId="LiveId" clId="{D94B20FD-09CB-497C-8FE9-C19589433614}" dt="2023-08-07T14:43:41.681" v="3459" actId="12788"/>
            <ac:spMkLst>
              <pc:docMk/>
              <pc:sldMasterMk cId="612845616" sldId="2147483788"/>
              <pc:sldLayoutMk cId="3146372462" sldId="2147483794"/>
              <ac:spMk id="24" creationId="{3C13EE68-7ABC-E9FB-07BE-E79E2D495CEA}"/>
            </ac:spMkLst>
          </pc:spChg>
          <pc:grpChg chg="del">
            <ac:chgData name="Simon Shaxted" userId="9f9508456a4a5dab" providerId="LiveId" clId="{D94B20FD-09CB-497C-8FE9-C19589433614}" dt="2023-08-07T14:01:03.248" v="2669" actId="478"/>
            <ac:grpSpMkLst>
              <pc:docMk/>
              <pc:sldMasterMk cId="612845616" sldId="2147483788"/>
              <pc:sldLayoutMk cId="3146372462" sldId="2147483794"/>
              <ac:grpSpMk id="8" creationId="{5895FD8B-67A7-9F8F-3D3B-DAA3E6B58DD8}"/>
            </ac:grpSpMkLst>
          </pc:grpChg>
          <pc:picChg chg="add del mod ord">
            <ac:chgData name="Simon Shaxted" userId="9f9508456a4a5dab" providerId="LiveId" clId="{D94B20FD-09CB-497C-8FE9-C19589433614}" dt="2023-08-07T14:16:50.986" v="2765" actId="478"/>
            <ac:picMkLst>
              <pc:docMk/>
              <pc:sldMasterMk cId="612845616" sldId="2147483788"/>
              <pc:sldLayoutMk cId="3146372462" sldId="2147483794"/>
              <ac:picMk id="26" creationId="{1883A354-1EB8-0A01-1DDE-76CEBD3EC9ED}"/>
            </ac:picMkLst>
          </pc:picChg>
          <pc:picChg chg="add del mod ord">
            <ac:chgData name="Simon Shaxted" userId="9f9508456a4a5dab" providerId="LiveId" clId="{D94B20FD-09CB-497C-8FE9-C19589433614}" dt="2023-08-07T14:17:11.836" v="2768" actId="478"/>
            <ac:picMkLst>
              <pc:docMk/>
              <pc:sldMasterMk cId="612845616" sldId="2147483788"/>
              <pc:sldLayoutMk cId="3146372462" sldId="2147483794"/>
              <ac:picMk id="27" creationId="{0DC78E3A-30A0-CEB7-5F5F-75E7C3DB85A9}"/>
            </ac:picMkLst>
          </pc:picChg>
          <pc:picChg chg="add mod ord">
            <ac:chgData name="Simon Shaxted" userId="9f9508456a4a5dab" providerId="LiveId" clId="{D94B20FD-09CB-497C-8FE9-C19589433614}" dt="2023-08-07T14:21:54.519" v="3260" actId="167"/>
            <ac:picMkLst>
              <pc:docMk/>
              <pc:sldMasterMk cId="612845616" sldId="2147483788"/>
              <pc:sldLayoutMk cId="3146372462" sldId="2147483794"/>
              <ac:picMk id="28" creationId="{93907B6D-AF67-EF46-FB5A-43A3F7C047F4}"/>
            </ac:picMkLst>
          </pc:picChg>
        </pc:sldLayoutChg>
      </pc:sldMasterChg>
      <pc:sldMasterChg chg="modSp mod setBg delSldLayout modSldLayout">
        <pc:chgData name="Simon Shaxted" userId="9f9508456a4a5dab" providerId="LiveId" clId="{D94B20FD-09CB-497C-8FE9-C19589433614}" dt="2023-08-08T08:30:08.597" v="3768" actId="735"/>
        <pc:sldMasterMkLst>
          <pc:docMk/>
          <pc:sldMasterMk cId="989229238" sldId="2147483795"/>
        </pc:sldMasterMkLst>
        <pc:sldLayoutChg chg="modSp mod">
          <pc:chgData name="Simon Shaxted" userId="9f9508456a4a5dab" providerId="LiveId" clId="{D94B20FD-09CB-497C-8FE9-C19589433614}" dt="2023-08-08T08:29:23.976" v="3754" actId="735"/>
          <pc:sldLayoutMkLst>
            <pc:docMk/>
            <pc:sldMasterMk cId="989229238" sldId="2147483795"/>
            <pc:sldLayoutMk cId="147845027" sldId="2147483796"/>
          </pc:sldLayoutMkLst>
          <pc:spChg chg="mod">
            <ac:chgData name="Simon Shaxted" userId="9f9508456a4a5dab" providerId="LiveId" clId="{D94B20FD-09CB-497C-8FE9-C19589433614}" dt="2023-08-08T07:49:13.474" v="3534" actId="20577"/>
            <ac:spMkLst>
              <pc:docMk/>
              <pc:sldMasterMk cId="989229238" sldId="2147483795"/>
              <pc:sldLayoutMk cId="147845027" sldId="2147483796"/>
              <ac:spMk id="2" creationId="{95FBB098-2FAC-5292-7660-2CF848F18AB6}"/>
            </ac:spMkLst>
          </pc:spChg>
          <pc:spChg chg="mod">
            <ac:chgData name="Simon Shaxted" userId="9f9508456a4a5dab" providerId="LiveId" clId="{D94B20FD-09CB-497C-8FE9-C19589433614}" dt="2023-08-08T07:50:07.170" v="3573" actId="20577"/>
            <ac:spMkLst>
              <pc:docMk/>
              <pc:sldMasterMk cId="989229238" sldId="2147483795"/>
              <pc:sldLayoutMk cId="147845027" sldId="2147483796"/>
              <ac:spMk id="5" creationId="{59D2ECB1-66C2-765B-F8B8-A4BEC93069EA}"/>
            </ac:spMkLst>
          </pc:spChg>
          <pc:spChg chg="mod">
            <ac:chgData name="Simon Shaxted" userId="9f9508456a4a5dab" providerId="LiveId" clId="{D94B20FD-09CB-497C-8FE9-C19589433614}" dt="2023-08-08T07:48:22.229" v="3522" actId="20577"/>
            <ac:spMkLst>
              <pc:docMk/>
              <pc:sldMasterMk cId="989229238" sldId="2147483795"/>
              <pc:sldLayoutMk cId="147845027" sldId="2147483796"/>
              <ac:spMk id="6" creationId="{53693442-5CB7-7CAF-1BEE-1FF158B2935D}"/>
            </ac:spMkLst>
          </pc:spChg>
          <pc:spChg chg="mod">
            <ac:chgData name="Simon Shaxted" userId="9f9508456a4a5dab" providerId="LiveId" clId="{D94B20FD-09CB-497C-8FE9-C19589433614}" dt="2023-08-08T07:49:20.771" v="3544" actId="20577"/>
            <ac:spMkLst>
              <pc:docMk/>
              <pc:sldMasterMk cId="989229238" sldId="2147483795"/>
              <pc:sldLayoutMk cId="147845027" sldId="2147483796"/>
              <ac:spMk id="23" creationId="{0BC5F5E8-F035-BDE7-8ABC-C6A4B74BB857}"/>
            </ac:spMkLst>
          </pc:spChg>
          <pc:spChg chg="mod">
            <ac:chgData name="Simon Shaxted" userId="9f9508456a4a5dab" providerId="LiveId" clId="{D94B20FD-09CB-497C-8FE9-C19589433614}" dt="2023-08-08T07:49:29.312" v="3558" actId="20577"/>
            <ac:spMkLst>
              <pc:docMk/>
              <pc:sldMasterMk cId="989229238" sldId="2147483795"/>
              <pc:sldLayoutMk cId="147845027" sldId="2147483796"/>
              <ac:spMk id="24" creationId="{3C13EE68-7ABC-E9FB-07BE-E79E2D495CEA}"/>
            </ac:spMkLst>
          </pc:spChg>
        </pc:sldLayoutChg>
        <pc:sldLayoutChg chg="del">
          <pc:chgData name="Simon Shaxted" userId="9f9508456a4a5dab" providerId="LiveId" clId="{D94B20FD-09CB-497C-8FE9-C19589433614}" dt="2023-08-08T07:43:37.124" v="3479" actId="2696"/>
          <pc:sldLayoutMkLst>
            <pc:docMk/>
            <pc:sldMasterMk cId="989229238" sldId="2147483795"/>
            <pc:sldLayoutMk cId="3099084539" sldId="2147483797"/>
          </pc:sldLayoutMkLst>
        </pc:sldLayoutChg>
        <pc:sldLayoutChg chg="modSp mod">
          <pc:chgData name="Simon Shaxted" userId="9f9508456a4a5dab" providerId="LiveId" clId="{D94B20FD-09CB-497C-8FE9-C19589433614}" dt="2023-08-08T08:29:37.778" v="3758" actId="735"/>
          <pc:sldLayoutMkLst>
            <pc:docMk/>
            <pc:sldMasterMk cId="989229238" sldId="2147483795"/>
            <pc:sldLayoutMk cId="2827243855" sldId="2147483798"/>
          </pc:sldLayoutMkLst>
        </pc:sldLayoutChg>
        <pc:sldLayoutChg chg="modSp mod">
          <pc:chgData name="Simon Shaxted" userId="9f9508456a4a5dab" providerId="LiveId" clId="{D94B20FD-09CB-497C-8FE9-C19589433614}" dt="2023-08-08T08:30:00.305" v="3766" actId="735"/>
          <pc:sldLayoutMkLst>
            <pc:docMk/>
            <pc:sldMasterMk cId="989229238" sldId="2147483795"/>
            <pc:sldLayoutMk cId="1576189004" sldId="2147483799"/>
          </pc:sldLayoutMkLst>
        </pc:sldLayoutChg>
        <pc:sldLayoutChg chg="mod">
          <pc:chgData name="Simon Shaxted" userId="9f9508456a4a5dab" providerId="LiveId" clId="{D94B20FD-09CB-497C-8FE9-C19589433614}" dt="2023-08-08T07:58:58.221" v="3637" actId="6014"/>
          <pc:sldLayoutMkLst>
            <pc:docMk/>
            <pc:sldMasterMk cId="989229238" sldId="2147483795"/>
            <pc:sldLayoutMk cId="1229011991" sldId="2147483800"/>
          </pc:sldLayoutMkLst>
        </pc:sldLayoutChg>
        <pc:sldLayoutChg chg="modSp mod">
          <pc:chgData name="Simon Shaxted" userId="9f9508456a4a5dab" providerId="LiveId" clId="{D94B20FD-09CB-497C-8FE9-C19589433614}" dt="2023-08-08T08:30:08.597" v="3768" actId="735"/>
          <pc:sldLayoutMkLst>
            <pc:docMk/>
            <pc:sldMasterMk cId="989229238" sldId="2147483795"/>
            <pc:sldLayoutMk cId="2805801312" sldId="2147483801"/>
          </pc:sldLayoutMkLst>
        </pc:sldLayoutChg>
      </pc:sldMasterChg>
      <pc:sldMasterChg chg="modSp mod setBg delSldLayout modSldLayout">
        <pc:chgData name="Simon Shaxted" userId="9f9508456a4a5dab" providerId="LiveId" clId="{D94B20FD-09CB-497C-8FE9-C19589433614}" dt="2023-08-08T08:31:17.460" v="3785" actId="735"/>
        <pc:sldMasterMkLst>
          <pc:docMk/>
          <pc:sldMasterMk cId="1822677408" sldId="2147483802"/>
        </pc:sldMasterMkLst>
        <pc:sldLayoutChg chg="modSp mod">
          <pc:chgData name="Simon Shaxted" userId="9f9508456a4a5dab" providerId="LiveId" clId="{D94B20FD-09CB-497C-8FE9-C19589433614}" dt="2023-08-08T08:30:34.861" v="3771" actId="735"/>
          <pc:sldLayoutMkLst>
            <pc:docMk/>
            <pc:sldMasterMk cId="1822677408" sldId="2147483802"/>
            <pc:sldLayoutMk cId="4259803963" sldId="2147483803"/>
          </pc:sldLayoutMkLst>
          <pc:spChg chg="mod">
            <ac:chgData name="Simon Shaxted" userId="9f9508456a4a5dab" providerId="LiveId" clId="{D94B20FD-09CB-497C-8FE9-C19589433614}" dt="2023-08-08T07:47:11.543" v="3489" actId="20577"/>
            <ac:spMkLst>
              <pc:docMk/>
              <pc:sldMasterMk cId="1822677408" sldId="2147483802"/>
              <pc:sldLayoutMk cId="4259803963" sldId="2147483803"/>
              <ac:spMk id="2" creationId="{95FBB098-2FAC-5292-7660-2CF848F18AB6}"/>
            </ac:spMkLst>
          </pc:spChg>
          <pc:spChg chg="mod">
            <ac:chgData name="Simon Shaxted" userId="9f9508456a4a5dab" providerId="LiveId" clId="{D94B20FD-09CB-497C-8FE9-C19589433614}" dt="2023-08-08T07:47:47.227" v="3520" actId="20577"/>
            <ac:spMkLst>
              <pc:docMk/>
              <pc:sldMasterMk cId="1822677408" sldId="2147483802"/>
              <pc:sldLayoutMk cId="4259803963" sldId="2147483803"/>
              <ac:spMk id="5" creationId="{59D2ECB1-66C2-765B-F8B8-A4BEC93069EA}"/>
            </ac:spMkLst>
          </pc:spChg>
          <pc:spChg chg="mod">
            <ac:chgData name="Simon Shaxted" userId="9f9508456a4a5dab" providerId="LiveId" clId="{D94B20FD-09CB-497C-8FE9-C19589433614}" dt="2023-08-08T07:48:13.802" v="3521" actId="20577"/>
            <ac:spMkLst>
              <pc:docMk/>
              <pc:sldMasterMk cId="1822677408" sldId="2147483802"/>
              <pc:sldLayoutMk cId="4259803963" sldId="2147483803"/>
              <ac:spMk id="6" creationId="{53693442-5CB7-7CAF-1BEE-1FF158B2935D}"/>
            </ac:spMkLst>
          </pc:spChg>
          <pc:spChg chg="mod">
            <ac:chgData name="Simon Shaxted" userId="9f9508456a4a5dab" providerId="LiveId" clId="{D94B20FD-09CB-497C-8FE9-C19589433614}" dt="2023-08-08T07:47:16.881" v="3499" actId="20577"/>
            <ac:spMkLst>
              <pc:docMk/>
              <pc:sldMasterMk cId="1822677408" sldId="2147483802"/>
              <pc:sldLayoutMk cId="4259803963" sldId="2147483803"/>
              <ac:spMk id="23" creationId="{0BC5F5E8-F035-BDE7-8ABC-C6A4B74BB857}"/>
            </ac:spMkLst>
          </pc:spChg>
          <pc:spChg chg="mod">
            <ac:chgData name="Simon Shaxted" userId="9f9508456a4a5dab" providerId="LiveId" clId="{D94B20FD-09CB-497C-8FE9-C19589433614}" dt="2023-08-08T07:47:22.602" v="3505" actId="20577"/>
            <ac:spMkLst>
              <pc:docMk/>
              <pc:sldMasterMk cId="1822677408" sldId="2147483802"/>
              <pc:sldLayoutMk cId="4259803963" sldId="2147483803"/>
              <ac:spMk id="24" creationId="{3C13EE68-7ABC-E9FB-07BE-E79E2D495CEA}"/>
            </ac:spMkLst>
          </pc:spChg>
        </pc:sldLayoutChg>
        <pc:sldLayoutChg chg="del">
          <pc:chgData name="Simon Shaxted" userId="9f9508456a4a5dab" providerId="LiveId" clId="{D94B20FD-09CB-497C-8FE9-C19589433614}" dt="2023-08-08T07:43:30.933" v="3478" actId="2696"/>
          <pc:sldLayoutMkLst>
            <pc:docMk/>
            <pc:sldMasterMk cId="1822677408" sldId="2147483802"/>
            <pc:sldLayoutMk cId="624832759" sldId="2147483804"/>
          </pc:sldLayoutMkLst>
        </pc:sldLayoutChg>
        <pc:sldLayoutChg chg="modSp mod">
          <pc:chgData name="Simon Shaxted" userId="9f9508456a4a5dab" providerId="LiveId" clId="{D94B20FD-09CB-497C-8FE9-C19589433614}" dt="2023-08-08T08:30:45.031" v="3775" actId="735"/>
          <pc:sldLayoutMkLst>
            <pc:docMk/>
            <pc:sldMasterMk cId="1822677408" sldId="2147483802"/>
            <pc:sldLayoutMk cId="1732325855" sldId="2147483805"/>
          </pc:sldLayoutMkLst>
        </pc:sldLayoutChg>
        <pc:sldLayoutChg chg="modSp mod">
          <pc:chgData name="Simon Shaxted" userId="9f9508456a4a5dab" providerId="LiveId" clId="{D94B20FD-09CB-497C-8FE9-C19589433614}" dt="2023-08-08T08:31:06.325" v="3783" actId="735"/>
          <pc:sldLayoutMkLst>
            <pc:docMk/>
            <pc:sldMasterMk cId="1822677408" sldId="2147483802"/>
            <pc:sldLayoutMk cId="949716115" sldId="2147483806"/>
          </pc:sldLayoutMkLst>
        </pc:sldLayoutChg>
        <pc:sldLayoutChg chg="mod">
          <pc:chgData name="Simon Shaxted" userId="9f9508456a4a5dab" providerId="LiveId" clId="{D94B20FD-09CB-497C-8FE9-C19589433614}" dt="2023-08-08T07:58:44.659" v="3636" actId="6014"/>
          <pc:sldLayoutMkLst>
            <pc:docMk/>
            <pc:sldMasterMk cId="1822677408" sldId="2147483802"/>
            <pc:sldLayoutMk cId="315631677" sldId="2147483807"/>
          </pc:sldLayoutMkLst>
        </pc:sldLayoutChg>
        <pc:sldLayoutChg chg="modSp mod">
          <pc:chgData name="Simon Shaxted" userId="9f9508456a4a5dab" providerId="LiveId" clId="{D94B20FD-09CB-497C-8FE9-C19589433614}" dt="2023-08-08T08:31:17.460" v="3785" actId="735"/>
          <pc:sldLayoutMkLst>
            <pc:docMk/>
            <pc:sldMasterMk cId="1822677408" sldId="2147483802"/>
            <pc:sldLayoutMk cId="2879832076" sldId="2147483808"/>
          </pc:sldLayoutMkLst>
        </pc:sldLayoutChg>
      </pc:sldMasterChg>
      <pc:sldMasterChg chg="add del mod addSldLayout delSldLayout modSldLayout">
        <pc:chgData name="Simon Shaxted" userId="9f9508456a4a5dab" providerId="LiveId" clId="{D94B20FD-09CB-497C-8FE9-C19589433614}" dt="2023-08-08T07:41:51.140" v="3475" actId="2696"/>
        <pc:sldMasterMkLst>
          <pc:docMk/>
          <pc:sldMasterMk cId="3032640995" sldId="2147483802"/>
        </pc:sldMasterMkLst>
        <pc:sldLayoutChg chg="addSp modSp add del mod replId">
          <pc:chgData name="Simon Shaxted" userId="9f9508456a4a5dab" providerId="LiveId" clId="{D94B20FD-09CB-497C-8FE9-C19589433614}" dt="2023-08-08T07:41:51.057" v="3470" actId="2696"/>
          <pc:sldLayoutMkLst>
            <pc:docMk/>
            <pc:sldMasterMk cId="3032640995" sldId="2147483802"/>
            <pc:sldLayoutMk cId="574613811" sldId="2147483803"/>
          </pc:sldLayoutMkLst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2" creationId="{D8980FAC-31B7-0585-7355-9E859B1F42A0}"/>
            </ac:spMkLst>
          </pc:spChg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3" creationId="{3DE6C034-4A84-9E68-2913-44A09BDFCB16}"/>
            </ac:spMkLst>
          </pc:spChg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4" creationId="{541ADF02-8DA2-1F8F-D2F0-9354E554BCA0}"/>
            </ac:spMkLst>
          </pc:spChg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5" creationId="{D724F171-E10A-4ABE-6FB9-9CA07B4616CF}"/>
            </ac:spMkLst>
          </pc:spChg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6" creationId="{C0ADD4B4-5D6C-22A4-A93D-F9178FA52989}"/>
            </ac:spMkLst>
          </pc:spChg>
          <pc:spChg chg="add mod">
            <ac:chgData name="Simon Shaxted" userId="9f9508456a4a5dab" providerId="LiveId" clId="{D94B20FD-09CB-497C-8FE9-C19589433614}" dt="2023-08-08T07:40:43.374" v="3464"/>
            <ac:spMkLst>
              <pc:docMk/>
              <pc:sldMasterMk cId="3032640995" sldId="2147483802"/>
              <pc:sldLayoutMk cId="574613811" sldId="2147483803"/>
              <ac:spMk id="7" creationId="{B63CE174-138C-1316-CCF9-F5672F1A1BC9}"/>
            </ac:spMkLst>
          </pc:spChg>
          <pc:spChg chg="mod">
            <ac:chgData name="Simon Shaxted" userId="9f9508456a4a5dab" providerId="LiveId" clId="{D94B20FD-09CB-497C-8FE9-C19589433614}" dt="2023-08-08T07:40:49.948" v="3465"/>
            <ac:spMkLst>
              <pc:docMk/>
              <pc:sldMasterMk cId="3032640995" sldId="2147483802"/>
              <pc:sldLayoutMk cId="574613811" sldId="2147483803"/>
              <ac:spMk id="12" creationId="{D08B6317-9990-A39B-F8BA-00F246CD50FB}"/>
            </ac:spMkLst>
          </pc:spChg>
          <pc:spChg chg="mod">
            <ac:chgData name="Simon Shaxted" userId="9f9508456a4a5dab" providerId="LiveId" clId="{D94B20FD-09CB-497C-8FE9-C19589433614}" dt="2023-08-08T07:40:49.948" v="3465"/>
            <ac:spMkLst>
              <pc:docMk/>
              <pc:sldMasterMk cId="3032640995" sldId="2147483802"/>
              <pc:sldLayoutMk cId="574613811" sldId="2147483803"/>
              <ac:spMk id="13" creationId="{4CD40DF4-B37B-D11C-9742-328468F57518}"/>
            </ac:spMkLst>
          </pc:spChg>
          <pc:spChg chg="mod">
            <ac:chgData name="Simon Shaxted" userId="9f9508456a4a5dab" providerId="LiveId" clId="{D94B20FD-09CB-497C-8FE9-C19589433614}" dt="2023-08-08T07:40:49.948" v="3465"/>
            <ac:spMkLst>
              <pc:docMk/>
              <pc:sldMasterMk cId="3032640995" sldId="2147483802"/>
              <pc:sldLayoutMk cId="574613811" sldId="2147483803"/>
              <ac:spMk id="14" creationId="{33CD15DC-81AF-DC75-9E5C-B845018C6C6E}"/>
            </ac:spMkLst>
          </pc:spChg>
          <pc:spChg chg="mod">
            <ac:chgData name="Simon Shaxted" userId="9f9508456a4a5dab" providerId="LiveId" clId="{D94B20FD-09CB-497C-8FE9-C19589433614}" dt="2023-08-08T07:40:49.948" v="3465"/>
            <ac:spMkLst>
              <pc:docMk/>
              <pc:sldMasterMk cId="3032640995" sldId="2147483802"/>
              <pc:sldLayoutMk cId="574613811" sldId="2147483803"/>
              <ac:spMk id="15" creationId="{E8900275-BC1E-8C6E-18E5-60F8A4A137CE}"/>
            </ac:spMkLst>
          </pc:spChg>
          <pc:grpChg chg="add mod ord">
            <ac:chgData name="Simon Shaxted" userId="9f9508456a4a5dab" providerId="LiveId" clId="{D94B20FD-09CB-497C-8FE9-C19589433614}" dt="2023-08-08T07:40:57.803" v="3466" actId="167"/>
            <ac:grpSpMkLst>
              <pc:docMk/>
              <pc:sldMasterMk cId="3032640995" sldId="2147483802"/>
              <pc:sldLayoutMk cId="574613811" sldId="2147483803"/>
              <ac:grpSpMk id="8" creationId="{D55BC08E-AF2E-A0FE-0E1B-5B4F285C2B93}"/>
            </ac:grpSpMkLst>
          </pc:grpChg>
          <pc:grpChg chg="mod">
            <ac:chgData name="Simon Shaxted" userId="9f9508456a4a5dab" providerId="LiveId" clId="{D94B20FD-09CB-497C-8FE9-C19589433614}" dt="2023-08-08T07:40:49.948" v="3465"/>
            <ac:grpSpMkLst>
              <pc:docMk/>
              <pc:sldMasterMk cId="3032640995" sldId="2147483802"/>
              <pc:sldLayoutMk cId="574613811" sldId="2147483803"/>
              <ac:grpSpMk id="9" creationId="{82662B0E-5B0D-2FF4-F12B-B037C955A402}"/>
            </ac:grpSpMkLst>
          </pc:grpChg>
          <pc:grpChg chg="mod">
            <ac:chgData name="Simon Shaxted" userId="9f9508456a4a5dab" providerId="LiveId" clId="{D94B20FD-09CB-497C-8FE9-C19589433614}" dt="2023-08-08T07:40:49.948" v="3465"/>
            <ac:grpSpMkLst>
              <pc:docMk/>
              <pc:sldMasterMk cId="3032640995" sldId="2147483802"/>
              <pc:sldLayoutMk cId="574613811" sldId="2147483803"/>
              <ac:grpSpMk id="11" creationId="{79A8E13A-E318-03D8-95BC-ED17D2291AA8}"/>
            </ac:grpSpMkLst>
          </pc:grpChg>
          <pc:graphicFrameChg chg="mod">
            <ac:chgData name="Simon Shaxted" userId="9f9508456a4a5dab" providerId="LiveId" clId="{D94B20FD-09CB-497C-8FE9-C19589433614}" dt="2023-08-08T07:40:49.948" v="3465"/>
            <ac:graphicFrameMkLst>
              <pc:docMk/>
              <pc:sldMasterMk cId="3032640995" sldId="2147483802"/>
              <pc:sldLayoutMk cId="574613811" sldId="2147483803"/>
              <ac:graphicFrameMk id="10" creationId="{D7A73F51-E29A-69D2-C645-72CCA178C242}"/>
            </ac:graphicFrameMkLst>
          </pc:graphicFrameChg>
        </pc:sldLayoutChg>
        <pc:sldLayoutChg chg="add del mod replId">
          <pc:chgData name="Simon Shaxted" userId="9f9508456a4a5dab" providerId="LiveId" clId="{D94B20FD-09CB-497C-8FE9-C19589433614}" dt="2023-08-08T07:41:51.117" v="3474" actId="2696"/>
          <pc:sldLayoutMkLst>
            <pc:docMk/>
            <pc:sldMasterMk cId="3032640995" sldId="2147483802"/>
            <pc:sldLayoutMk cId="1550957478" sldId="2147483804"/>
          </pc:sldLayoutMkLst>
        </pc:sldLayoutChg>
        <pc:sldLayoutChg chg="add del mod modTransition">
          <pc:chgData name="Simon Shaxted" userId="9f9508456a4a5dab" providerId="LiveId" clId="{D94B20FD-09CB-497C-8FE9-C19589433614}" dt="2023-08-08T07:41:51.102" v="3473" actId="2696"/>
          <pc:sldLayoutMkLst>
            <pc:docMk/>
            <pc:sldMasterMk cId="3032640995" sldId="2147483802"/>
            <pc:sldLayoutMk cId="2387510768" sldId="2147483805"/>
          </pc:sldLayoutMkLst>
        </pc:sldLayoutChg>
        <pc:sldLayoutChg chg="addSp modSp add del mod modTransition">
          <pc:chgData name="Simon Shaxted" userId="9f9508456a4a5dab" providerId="LiveId" clId="{D94B20FD-09CB-497C-8FE9-C19589433614}" dt="2023-08-08T07:41:51.071" v="3471" actId="2696"/>
          <pc:sldLayoutMkLst>
            <pc:docMk/>
            <pc:sldMasterMk cId="3032640995" sldId="2147483802"/>
            <pc:sldLayoutMk cId="106326971" sldId="2147483806"/>
          </pc:sldLayoutMkLst>
          <pc:spChg chg="add mod">
            <ac:chgData name="Simon Shaxted" userId="9f9508456a4a5dab" providerId="LiveId" clId="{D94B20FD-09CB-497C-8FE9-C19589433614}" dt="2023-08-08T07:41:10.390" v="3467"/>
            <ac:spMkLst>
              <pc:docMk/>
              <pc:sldMasterMk cId="3032640995" sldId="2147483802"/>
              <pc:sldLayoutMk cId="106326971" sldId="2147483806"/>
              <ac:spMk id="3" creationId="{B7934273-73EB-52DA-798F-0DCD25F75B73}"/>
            </ac:spMkLst>
          </pc:spChg>
          <pc:spChg chg="add mod">
            <ac:chgData name="Simon Shaxted" userId="9f9508456a4a5dab" providerId="LiveId" clId="{D94B20FD-09CB-497C-8FE9-C19589433614}" dt="2023-08-08T07:41:10.390" v="3467"/>
            <ac:spMkLst>
              <pc:docMk/>
              <pc:sldMasterMk cId="3032640995" sldId="2147483802"/>
              <pc:sldLayoutMk cId="106326971" sldId="2147483806"/>
              <ac:spMk id="4" creationId="{1E926723-2AB8-5972-C61D-78170D3EF648}"/>
            </ac:spMkLst>
          </pc:spChg>
          <pc:spChg chg="add mod">
            <ac:chgData name="Simon Shaxted" userId="9f9508456a4a5dab" providerId="LiveId" clId="{D94B20FD-09CB-497C-8FE9-C19589433614}" dt="2023-08-08T07:41:10.390" v="3467"/>
            <ac:spMkLst>
              <pc:docMk/>
              <pc:sldMasterMk cId="3032640995" sldId="2147483802"/>
              <pc:sldLayoutMk cId="106326971" sldId="2147483806"/>
              <ac:spMk id="5" creationId="{EDA65FC5-AE37-F4DD-A38B-1A2FE0023E34}"/>
            </ac:spMkLst>
          </pc:spChg>
          <pc:picChg chg="add mod">
            <ac:chgData name="Simon Shaxted" userId="9f9508456a4a5dab" providerId="LiveId" clId="{D94B20FD-09CB-497C-8FE9-C19589433614}" dt="2023-08-08T07:41:10.390" v="3467"/>
            <ac:picMkLst>
              <pc:docMk/>
              <pc:sldMasterMk cId="3032640995" sldId="2147483802"/>
              <pc:sldLayoutMk cId="106326971" sldId="2147483806"/>
              <ac:picMk id="2" creationId="{213A7718-102F-BC38-C37E-CA20DCEAB716}"/>
            </ac:picMkLst>
          </pc:picChg>
        </pc:sldLayoutChg>
        <pc:sldLayoutChg chg="add del mod modTransition">
          <pc:chgData name="Simon Shaxted" userId="9f9508456a4a5dab" providerId="LiveId" clId="{D94B20FD-09CB-497C-8FE9-C19589433614}" dt="2023-08-08T07:41:51.080" v="3472" actId="2696"/>
          <pc:sldLayoutMkLst>
            <pc:docMk/>
            <pc:sldMasterMk cId="3032640995" sldId="2147483802"/>
            <pc:sldLayoutMk cId="2901854829" sldId="2147483807"/>
          </pc:sldLayoutMkLst>
        </pc:sldLayoutChg>
      </pc:sldMasterChg>
      <pc:sldMasterChg chg="mod setBg modSldLayout">
        <pc:chgData name="Simon Shaxted" userId="9f9508456a4a5dab" providerId="LiveId" clId="{D94B20FD-09CB-497C-8FE9-C19589433614}" dt="2023-08-08T08:00:24.571" v="3642" actId="6014"/>
        <pc:sldMasterMkLst>
          <pc:docMk/>
          <pc:sldMasterMk cId="3147357156" sldId="2147483809"/>
        </pc:sldMasterMkLst>
        <pc:sldLayoutChg chg="modSp mod setBg">
          <pc:chgData name="Simon Shaxted" userId="9f9508456a4a5dab" providerId="LiveId" clId="{D94B20FD-09CB-497C-8FE9-C19589433614}" dt="2023-08-08T07:53:01.798" v="3618" actId="6014"/>
          <pc:sldLayoutMkLst>
            <pc:docMk/>
            <pc:sldMasterMk cId="3147357156" sldId="2147483809"/>
            <pc:sldLayoutMk cId="2835410433" sldId="2147483810"/>
          </pc:sldLayoutMkLst>
          <pc:spChg chg="mod">
            <ac:chgData name="Simon Shaxted" userId="9f9508456a4a5dab" providerId="LiveId" clId="{D94B20FD-09CB-497C-8FE9-C19589433614}" dt="2023-08-08T07:50:40.043" v="3613" actId="20577"/>
            <ac:spMkLst>
              <pc:docMk/>
              <pc:sldMasterMk cId="3147357156" sldId="2147483809"/>
              <pc:sldLayoutMk cId="2835410433" sldId="2147483810"/>
              <ac:spMk id="5" creationId="{59D2ECB1-66C2-765B-F8B8-A4BEC93069EA}"/>
            </ac:spMkLst>
          </pc:spChg>
          <pc:spChg chg="mod">
            <ac:chgData name="Simon Shaxted" userId="9f9508456a4a5dab" providerId="LiveId" clId="{D94B20FD-09CB-497C-8FE9-C19589433614}" dt="2023-08-08T07:48:49.892" v="3524" actId="20577"/>
            <ac:spMkLst>
              <pc:docMk/>
              <pc:sldMasterMk cId="3147357156" sldId="2147483809"/>
              <pc:sldLayoutMk cId="2835410433" sldId="2147483810"/>
              <ac:spMk id="6" creationId="{53693442-5CB7-7CAF-1BEE-1FF158B2935D}"/>
            </ac:spMkLst>
          </pc:spChg>
          <pc:spChg chg="mod">
            <ac:chgData name="Simon Shaxted" userId="9f9508456a4a5dab" providerId="LiveId" clId="{D94B20FD-09CB-497C-8FE9-C19589433614}" dt="2023-08-08T07:50:25.924" v="3583" actId="20577"/>
            <ac:spMkLst>
              <pc:docMk/>
              <pc:sldMasterMk cId="3147357156" sldId="2147483809"/>
              <pc:sldLayoutMk cId="2835410433" sldId="2147483810"/>
              <ac:spMk id="24" creationId="{3C13EE68-7ABC-E9FB-07BE-E79E2D495CEA}"/>
            </ac:spMkLst>
          </pc:spChg>
        </pc:sldLayoutChg>
        <pc:sldLayoutChg chg="mod setBg">
          <pc:chgData name="Simon Shaxted" userId="9f9508456a4a5dab" providerId="LiveId" clId="{D94B20FD-09CB-497C-8FE9-C19589433614}" dt="2023-08-08T07:54:26.781" v="3623" actId="6014"/>
          <pc:sldLayoutMkLst>
            <pc:docMk/>
            <pc:sldMasterMk cId="3147357156" sldId="2147483809"/>
            <pc:sldLayoutMk cId="1846589417" sldId="2147483811"/>
          </pc:sldLayoutMkLst>
        </pc:sldLayoutChg>
        <pc:sldLayoutChg chg="mod setBg">
          <pc:chgData name="Simon Shaxted" userId="9f9508456a4a5dab" providerId="LiveId" clId="{D94B20FD-09CB-497C-8FE9-C19589433614}" dt="2023-08-08T07:54:38.521" v="3624" actId="6014"/>
          <pc:sldLayoutMkLst>
            <pc:docMk/>
            <pc:sldMasterMk cId="3147357156" sldId="2147483809"/>
            <pc:sldLayoutMk cId="1167251616" sldId="2147483812"/>
          </pc:sldLayoutMkLst>
        </pc:sldLayoutChg>
        <pc:sldLayoutChg chg="mod setBg">
          <pc:chgData name="Simon Shaxted" userId="9f9508456a4a5dab" providerId="LiveId" clId="{D94B20FD-09CB-497C-8FE9-C19589433614}" dt="2023-08-08T07:58:19.174" v="3634" actId="6014"/>
          <pc:sldLayoutMkLst>
            <pc:docMk/>
            <pc:sldMasterMk cId="3147357156" sldId="2147483809"/>
            <pc:sldLayoutMk cId="3506582601" sldId="2147483813"/>
          </pc:sldLayoutMkLst>
        </pc:sldLayoutChg>
        <pc:sldLayoutChg chg="mod setBg">
          <pc:chgData name="Simon Shaxted" userId="9f9508456a4a5dab" providerId="LiveId" clId="{D94B20FD-09CB-497C-8FE9-C19589433614}" dt="2023-08-08T07:58:34.061" v="3635" actId="6014"/>
          <pc:sldLayoutMkLst>
            <pc:docMk/>
            <pc:sldMasterMk cId="3147357156" sldId="2147483809"/>
            <pc:sldLayoutMk cId="3460238171" sldId="2147483814"/>
          </pc:sldLayoutMkLst>
        </pc:sldLayoutChg>
        <pc:sldLayoutChg chg="mod setBg">
          <pc:chgData name="Simon Shaxted" userId="9f9508456a4a5dab" providerId="LiveId" clId="{D94B20FD-09CB-497C-8FE9-C19589433614}" dt="2023-08-08T08:00:24.571" v="3642" actId="6014"/>
          <pc:sldLayoutMkLst>
            <pc:docMk/>
            <pc:sldMasterMk cId="3147357156" sldId="2147483809"/>
            <pc:sldLayoutMk cId="1268263400" sldId="2147483815"/>
          </pc:sldLayoutMkLst>
        </pc:sldLayoutChg>
      </pc:sldMasterChg>
      <pc:sldMasterChg chg="addSp delSp modSp mod setBg modSldLayout">
        <pc:chgData name="Simon Shaxted" userId="9f9508456a4a5dab" providerId="LiveId" clId="{D94B20FD-09CB-497C-8FE9-C19589433614}" dt="2023-08-08T08:33:53.284" v="3786" actId="6014"/>
        <pc:sldMasterMkLst>
          <pc:docMk/>
          <pc:sldMasterMk cId="214980577" sldId="2147483816"/>
        </pc:sldMasterMkLst>
        <pc:spChg chg="add mod ord">
          <ac:chgData name="Simon Shaxted" userId="9f9508456a4a5dab" providerId="LiveId" clId="{D94B20FD-09CB-497C-8FE9-C19589433614}" dt="2023-08-08T08:04:25.094" v="3652" actId="167"/>
          <ac:spMkLst>
            <pc:docMk/>
            <pc:sldMasterMk cId="214980577" sldId="2147483816"/>
            <ac:spMk id="3" creationId="{FD6B8E3E-B86F-7FFB-7BBF-67B0F5967729}"/>
          </ac:spMkLst>
        </pc:spChg>
        <pc:spChg chg="del">
          <ac:chgData name="Simon Shaxted" userId="9f9508456a4a5dab" providerId="LiveId" clId="{D94B20FD-09CB-497C-8FE9-C19589433614}" dt="2023-08-08T08:04:22.370" v="3650" actId="478"/>
          <ac:spMkLst>
            <pc:docMk/>
            <pc:sldMasterMk cId="214980577" sldId="2147483816"/>
            <ac:spMk id="6" creationId="{52B0D346-7417-BAA2-CA1A-D30482FB61B6}"/>
          </ac:spMkLst>
        </pc:spChg>
        <pc:picChg chg="ord">
          <ac:chgData name="Simon Shaxted" userId="9f9508456a4a5dab" providerId="LiveId" clId="{D94B20FD-09CB-497C-8FE9-C19589433614}" dt="2023-08-08T08:04:28.644" v="3653" actId="167"/>
          <ac:picMkLst>
            <pc:docMk/>
            <pc:sldMasterMk cId="214980577" sldId="2147483816"/>
            <ac:picMk id="10" creationId="{2CACB844-F517-DDC7-5097-C0B4D14E7FEE}"/>
          </ac:picMkLst>
        </pc:picChg>
        <pc:sldLayoutChg chg="mod setBg">
          <pc:chgData name="Simon Shaxted" userId="9f9508456a4a5dab" providerId="LiveId" clId="{D94B20FD-09CB-497C-8FE9-C19589433614}" dt="2023-08-08T08:13:59.021" v="3666" actId="6014"/>
          <pc:sldLayoutMkLst>
            <pc:docMk/>
            <pc:sldMasterMk cId="214980577" sldId="2147483816"/>
            <pc:sldLayoutMk cId="4018683898" sldId="2147483817"/>
          </pc:sldLayoutMkLst>
        </pc:sldLayoutChg>
        <pc:sldLayoutChg chg="mod setBg">
          <pc:chgData name="Simon Shaxted" userId="9f9508456a4a5dab" providerId="LiveId" clId="{D94B20FD-09CB-497C-8FE9-C19589433614}" dt="2023-08-08T08:14:09.851" v="3667" actId="6014"/>
          <pc:sldLayoutMkLst>
            <pc:docMk/>
            <pc:sldMasterMk cId="214980577" sldId="2147483816"/>
            <pc:sldLayoutMk cId="3139837993" sldId="2147483818"/>
          </pc:sldLayoutMkLst>
        </pc:sldLayoutChg>
        <pc:sldLayoutChg chg="mod setBg">
          <pc:chgData name="Simon Shaxted" userId="9f9508456a4a5dab" providerId="LiveId" clId="{D94B20FD-09CB-497C-8FE9-C19589433614}" dt="2023-08-08T08:14:20.791" v="3668" actId="6014"/>
          <pc:sldLayoutMkLst>
            <pc:docMk/>
            <pc:sldMasterMk cId="214980577" sldId="2147483816"/>
            <pc:sldLayoutMk cId="2607361856" sldId="2147483819"/>
          </pc:sldLayoutMkLst>
        </pc:sldLayoutChg>
        <pc:sldLayoutChg chg="mod setBg">
          <pc:chgData name="Simon Shaxted" userId="9f9508456a4a5dab" providerId="LiveId" clId="{D94B20FD-09CB-497C-8FE9-C19589433614}" dt="2023-08-08T08:14:28.444" v="3669" actId="6014"/>
          <pc:sldLayoutMkLst>
            <pc:docMk/>
            <pc:sldMasterMk cId="214980577" sldId="2147483816"/>
            <pc:sldLayoutMk cId="2402928173" sldId="2147483820"/>
          </pc:sldLayoutMkLst>
        </pc:sldLayoutChg>
        <pc:sldLayoutChg chg="mod setBg">
          <pc:chgData name="Simon Shaxted" userId="9f9508456a4a5dab" providerId="LiveId" clId="{D94B20FD-09CB-497C-8FE9-C19589433614}" dt="2023-08-08T08:14:37.204" v="3670" actId="6014"/>
          <pc:sldLayoutMkLst>
            <pc:docMk/>
            <pc:sldMasterMk cId="214980577" sldId="2147483816"/>
            <pc:sldLayoutMk cId="312049844" sldId="2147483821"/>
          </pc:sldLayoutMkLst>
        </pc:sldLayoutChg>
        <pc:sldLayoutChg chg="mod setBg">
          <pc:chgData name="Simon Shaxted" userId="9f9508456a4a5dab" providerId="LiveId" clId="{D94B20FD-09CB-497C-8FE9-C19589433614}" dt="2023-08-08T08:14:47.651" v="3671" actId="6014"/>
          <pc:sldLayoutMkLst>
            <pc:docMk/>
            <pc:sldMasterMk cId="214980577" sldId="2147483816"/>
            <pc:sldLayoutMk cId="1036963160" sldId="2147483822"/>
          </pc:sldLayoutMkLst>
        </pc:sldLayoutChg>
      </pc:sldMasterChg>
      <pc:sldMasterChg chg="setBg">
        <pc:chgData name="Simon Shaxted" userId="9f9508456a4a5dab" providerId="LiveId" clId="{D94B20FD-09CB-497C-8FE9-C19589433614}" dt="2023-08-08T08:03:16.598" v="3646"/>
        <pc:sldMasterMkLst>
          <pc:docMk/>
          <pc:sldMasterMk cId="1120899869" sldId="2147483816"/>
        </pc:sldMasterMkLst>
      </pc:sldMasterChg>
      <pc:sldMasterChg chg="addSp delSp modSp mod setBg modSldLayout">
        <pc:chgData name="Simon Shaxted" userId="9f9508456a4a5dab" providerId="LiveId" clId="{D94B20FD-09CB-497C-8FE9-C19589433614}" dt="2023-08-08T08:23:12.254" v="3723" actId="735"/>
        <pc:sldMasterMkLst>
          <pc:docMk/>
          <pc:sldMasterMk cId="964749415" sldId="2147483823"/>
        </pc:sldMasterMkLst>
        <pc:spChg chg="add mod ord">
          <ac:chgData name="Simon Shaxted" userId="9f9508456a4a5dab" providerId="LiveId" clId="{D94B20FD-09CB-497C-8FE9-C19589433614}" dt="2023-08-08T08:18:02.230" v="3678" actId="167"/>
          <ac:spMkLst>
            <pc:docMk/>
            <pc:sldMasterMk cId="964749415" sldId="2147483823"/>
            <ac:spMk id="3" creationId="{B3D6C746-A29D-545F-4275-C94F64A2C39C}"/>
          </ac:spMkLst>
        </pc:spChg>
        <pc:spChg chg="del">
          <ac:chgData name="Simon Shaxted" userId="9f9508456a4a5dab" providerId="LiveId" clId="{D94B20FD-09CB-497C-8FE9-C19589433614}" dt="2023-08-08T08:17:55.197" v="3676" actId="478"/>
          <ac:spMkLst>
            <pc:docMk/>
            <pc:sldMasterMk cId="964749415" sldId="2147483823"/>
            <ac:spMk id="6" creationId="{52B0D346-7417-BAA2-CA1A-D30482FB61B6}"/>
          </ac:spMkLst>
        </pc:spChg>
        <pc:picChg chg="ord">
          <ac:chgData name="Simon Shaxted" userId="9f9508456a4a5dab" providerId="LiveId" clId="{D94B20FD-09CB-497C-8FE9-C19589433614}" dt="2023-08-08T08:18:06.797" v="3679" actId="167"/>
          <ac:picMkLst>
            <pc:docMk/>
            <pc:sldMasterMk cId="964749415" sldId="2147483823"/>
            <ac:picMk id="10" creationId="{2CACB844-F517-DDC7-5097-C0B4D14E7FEE}"/>
          </ac:picMkLst>
        </pc:picChg>
        <pc:sldLayoutChg chg="mod setBg">
          <pc:chgData name="Simon Shaxted" userId="9f9508456a4a5dab" providerId="LiveId" clId="{D94B20FD-09CB-497C-8FE9-C19589433614}" dt="2023-08-08T08:18:31.098" v="3681" actId="6014"/>
          <pc:sldLayoutMkLst>
            <pc:docMk/>
            <pc:sldMasterMk cId="964749415" sldId="2147483823"/>
            <pc:sldLayoutMk cId="3023143170" sldId="2147483824"/>
          </pc:sldLayoutMkLst>
        </pc:sldLayoutChg>
        <pc:sldLayoutChg chg="mod setBg">
          <pc:chgData name="Simon Shaxted" userId="9f9508456a4a5dab" providerId="LiveId" clId="{D94B20FD-09CB-497C-8FE9-C19589433614}" dt="2023-08-08T08:18:36.368" v="3682" actId="6014"/>
          <pc:sldLayoutMkLst>
            <pc:docMk/>
            <pc:sldMasterMk cId="964749415" sldId="2147483823"/>
            <pc:sldLayoutMk cId="1437880635" sldId="2147483825"/>
          </pc:sldLayoutMkLst>
        </pc:sldLayoutChg>
        <pc:sldLayoutChg chg="mod setBg">
          <pc:chgData name="Simon Shaxted" userId="9f9508456a4a5dab" providerId="LiveId" clId="{D94B20FD-09CB-497C-8FE9-C19589433614}" dt="2023-08-08T08:18:43.289" v="3683" actId="6014"/>
          <pc:sldLayoutMkLst>
            <pc:docMk/>
            <pc:sldMasterMk cId="964749415" sldId="2147483823"/>
            <pc:sldLayoutMk cId="3953187008" sldId="2147483826"/>
          </pc:sldLayoutMkLst>
        </pc:sldLayoutChg>
        <pc:sldLayoutChg chg="mod setBg">
          <pc:chgData name="Simon Shaxted" userId="9f9508456a4a5dab" providerId="LiveId" clId="{D94B20FD-09CB-497C-8FE9-C19589433614}" dt="2023-08-08T08:18:49.935" v="3684" actId="6014"/>
          <pc:sldLayoutMkLst>
            <pc:docMk/>
            <pc:sldMasterMk cId="964749415" sldId="2147483823"/>
            <pc:sldLayoutMk cId="3323052919" sldId="2147483827"/>
          </pc:sldLayoutMkLst>
        </pc:sldLayoutChg>
        <pc:sldLayoutChg chg="mod setBg">
          <pc:chgData name="Simon Shaxted" userId="9f9508456a4a5dab" providerId="LiveId" clId="{D94B20FD-09CB-497C-8FE9-C19589433614}" dt="2023-08-08T08:19:03.137" v="3685" actId="6014"/>
          <pc:sldLayoutMkLst>
            <pc:docMk/>
            <pc:sldMasterMk cId="964749415" sldId="2147483823"/>
            <pc:sldLayoutMk cId="1585656588" sldId="2147483828"/>
          </pc:sldLayoutMkLst>
        </pc:sldLayoutChg>
        <pc:sldLayoutChg chg="mod setBg">
          <pc:chgData name="Simon Shaxted" userId="9f9508456a4a5dab" providerId="LiveId" clId="{D94B20FD-09CB-497C-8FE9-C19589433614}" dt="2023-08-08T08:19:09.504" v="3686" actId="6014"/>
          <pc:sldLayoutMkLst>
            <pc:docMk/>
            <pc:sldMasterMk cId="964749415" sldId="2147483823"/>
            <pc:sldLayoutMk cId="556648136" sldId="2147483829"/>
          </pc:sldLayoutMkLst>
        </pc:sldLayoutChg>
      </pc:sldMasterChg>
      <pc:sldMasterChg chg="addSp delSp modSp mod setBg modSldLayout">
        <pc:chgData name="Simon Shaxted" userId="9f9508456a4a5dab" providerId="LiveId" clId="{D94B20FD-09CB-497C-8FE9-C19589433614}" dt="2023-08-08T08:22:30.030" v="3719" actId="6014"/>
        <pc:sldMasterMkLst>
          <pc:docMk/>
          <pc:sldMasterMk cId="2877208244" sldId="2147483830"/>
        </pc:sldMasterMkLst>
        <pc:spChg chg="del">
          <ac:chgData name="Simon Shaxted" userId="9f9508456a4a5dab" providerId="LiveId" clId="{D94B20FD-09CB-497C-8FE9-C19589433614}" dt="2023-08-08T08:20:41.648" v="3697" actId="478"/>
          <ac:spMkLst>
            <pc:docMk/>
            <pc:sldMasterMk cId="2877208244" sldId="2147483830"/>
            <ac:spMk id="3" creationId="{B3D6C746-A29D-545F-4275-C94F64A2C39C}"/>
          </ac:spMkLst>
        </pc:spChg>
        <pc:spChg chg="add mod ord">
          <ac:chgData name="Simon Shaxted" userId="9f9508456a4a5dab" providerId="LiveId" clId="{D94B20FD-09CB-497C-8FE9-C19589433614}" dt="2023-08-08T08:20:44.276" v="3699" actId="167"/>
          <ac:spMkLst>
            <pc:docMk/>
            <pc:sldMasterMk cId="2877208244" sldId="2147483830"/>
            <ac:spMk id="4" creationId="{0091C11D-B06B-F3D6-8E9A-567C1997FB8B}"/>
          </ac:spMkLst>
        </pc:spChg>
        <pc:picChg chg="ord">
          <ac:chgData name="Simon Shaxted" userId="9f9508456a4a5dab" providerId="LiveId" clId="{D94B20FD-09CB-497C-8FE9-C19589433614}" dt="2023-08-08T08:20:46.285" v="3700" actId="167"/>
          <ac:picMkLst>
            <pc:docMk/>
            <pc:sldMasterMk cId="2877208244" sldId="2147483830"/>
            <ac:picMk id="10" creationId="{2CACB844-F517-DDC7-5097-C0B4D14E7FEE}"/>
          </ac:picMkLst>
        </pc:picChg>
        <pc:sldLayoutChg chg="modSp mod setBg">
          <pc:chgData name="Simon Shaxted" userId="9f9508456a4a5dab" providerId="LiveId" clId="{D94B20FD-09CB-497C-8FE9-C19589433614}" dt="2023-08-08T08:21:56.155" v="3714" actId="6014"/>
          <pc:sldLayoutMkLst>
            <pc:docMk/>
            <pc:sldMasterMk cId="2877208244" sldId="2147483830"/>
            <pc:sldLayoutMk cId="3369262284" sldId="2147483831"/>
          </pc:sldLayoutMkLst>
          <pc:spChg chg="mod">
            <ac:chgData name="Simon Shaxted" userId="9f9508456a4a5dab" providerId="LiveId" clId="{D94B20FD-09CB-497C-8FE9-C19589433614}" dt="2023-08-08T08:21:03.553" v="3701" actId="207"/>
            <ac:spMkLst>
              <pc:docMk/>
              <pc:sldMasterMk cId="2877208244" sldId="2147483830"/>
              <pc:sldLayoutMk cId="3369262284" sldId="2147483831"/>
              <ac:spMk id="2" creationId="{8E005DC3-AC87-02C4-8E54-AC3911D14CC8}"/>
            </ac:spMkLst>
          </pc:spChg>
        </pc:sldLayoutChg>
        <pc:sldLayoutChg chg="modSp mod setBg">
          <pc:chgData name="Simon Shaxted" userId="9f9508456a4a5dab" providerId="LiveId" clId="{D94B20FD-09CB-497C-8FE9-C19589433614}" dt="2023-08-08T08:22:04.581" v="3715" actId="6014"/>
          <pc:sldLayoutMkLst>
            <pc:docMk/>
            <pc:sldMasterMk cId="2877208244" sldId="2147483830"/>
            <pc:sldLayoutMk cId="1779690730" sldId="2147483832"/>
          </pc:sldLayoutMkLst>
          <pc:spChg chg="mod">
            <ac:chgData name="Simon Shaxted" userId="9f9508456a4a5dab" providerId="LiveId" clId="{D94B20FD-09CB-497C-8FE9-C19589433614}" dt="2023-08-08T08:21:08.290" v="3702" actId="207"/>
            <ac:spMkLst>
              <pc:docMk/>
              <pc:sldMasterMk cId="2877208244" sldId="2147483830"/>
              <pc:sldLayoutMk cId="1779690730" sldId="2147483832"/>
              <ac:spMk id="2" creationId="{8E005DC3-AC87-02C4-8E54-AC3911D14CC8}"/>
            </ac:spMkLst>
          </pc:spChg>
        </pc:sldLayoutChg>
        <pc:sldLayoutChg chg="modSp mod setBg">
          <pc:chgData name="Simon Shaxted" userId="9f9508456a4a5dab" providerId="LiveId" clId="{D94B20FD-09CB-497C-8FE9-C19589433614}" dt="2023-08-08T08:22:11.149" v="3716" actId="6014"/>
          <pc:sldLayoutMkLst>
            <pc:docMk/>
            <pc:sldMasterMk cId="2877208244" sldId="2147483830"/>
            <pc:sldLayoutMk cId="2429484621" sldId="2147483833"/>
          </pc:sldLayoutMkLst>
          <pc:spChg chg="mod">
            <ac:chgData name="Simon Shaxted" userId="9f9508456a4a5dab" providerId="LiveId" clId="{D94B20FD-09CB-497C-8FE9-C19589433614}" dt="2023-08-08T08:21:13.422" v="3703" actId="207"/>
            <ac:spMkLst>
              <pc:docMk/>
              <pc:sldMasterMk cId="2877208244" sldId="2147483830"/>
              <pc:sldLayoutMk cId="2429484621" sldId="2147483833"/>
              <ac:spMk id="2" creationId="{8E005DC3-AC87-02C4-8E54-AC3911D14CC8}"/>
            </ac:spMkLst>
          </pc:spChg>
        </pc:sldLayoutChg>
        <pc:sldLayoutChg chg="modSp mod setBg">
          <pc:chgData name="Simon Shaxted" userId="9f9508456a4a5dab" providerId="LiveId" clId="{D94B20FD-09CB-497C-8FE9-C19589433614}" dt="2023-08-08T08:22:17.049" v="3717" actId="6014"/>
          <pc:sldLayoutMkLst>
            <pc:docMk/>
            <pc:sldMasterMk cId="2877208244" sldId="2147483830"/>
            <pc:sldLayoutMk cId="3916673771" sldId="2147483834"/>
          </pc:sldLayoutMkLst>
          <pc:spChg chg="mod">
            <ac:chgData name="Simon Shaxted" userId="9f9508456a4a5dab" providerId="LiveId" clId="{D94B20FD-09CB-497C-8FE9-C19589433614}" dt="2023-08-08T08:21:17.245" v="3704" actId="207"/>
            <ac:spMkLst>
              <pc:docMk/>
              <pc:sldMasterMk cId="2877208244" sldId="2147483830"/>
              <pc:sldLayoutMk cId="3916673771" sldId="2147483834"/>
              <ac:spMk id="2" creationId="{8E005DC3-AC87-02C4-8E54-AC3911D14CC8}"/>
            </ac:spMkLst>
          </pc:spChg>
        </pc:sldLayoutChg>
        <pc:sldLayoutChg chg="modSp mod setBg">
          <pc:chgData name="Simon Shaxted" userId="9f9508456a4a5dab" providerId="LiveId" clId="{D94B20FD-09CB-497C-8FE9-C19589433614}" dt="2023-08-08T08:22:22.866" v="3718" actId="6014"/>
          <pc:sldLayoutMkLst>
            <pc:docMk/>
            <pc:sldMasterMk cId="2877208244" sldId="2147483830"/>
            <pc:sldLayoutMk cId="1622877680" sldId="2147483835"/>
          </pc:sldLayoutMkLst>
          <pc:spChg chg="mod">
            <ac:chgData name="Simon Shaxted" userId="9f9508456a4a5dab" providerId="LiveId" clId="{D94B20FD-09CB-497C-8FE9-C19589433614}" dt="2023-08-08T08:21:23.077" v="3705" actId="207"/>
            <ac:spMkLst>
              <pc:docMk/>
              <pc:sldMasterMk cId="2877208244" sldId="2147483830"/>
              <pc:sldLayoutMk cId="1622877680" sldId="2147483835"/>
              <ac:spMk id="2" creationId="{8E005DC3-AC87-02C4-8E54-AC3911D14CC8}"/>
            </ac:spMkLst>
          </pc:spChg>
        </pc:sldLayoutChg>
        <pc:sldLayoutChg chg="modSp mod setBg">
          <pc:chgData name="Simon Shaxted" userId="9f9508456a4a5dab" providerId="LiveId" clId="{D94B20FD-09CB-497C-8FE9-C19589433614}" dt="2023-08-08T08:22:30.030" v="3719" actId="6014"/>
          <pc:sldLayoutMkLst>
            <pc:docMk/>
            <pc:sldMasterMk cId="2877208244" sldId="2147483830"/>
            <pc:sldLayoutMk cId="1247025844" sldId="2147483836"/>
          </pc:sldLayoutMkLst>
          <pc:spChg chg="mod">
            <ac:chgData name="Simon Shaxted" userId="9f9508456a4a5dab" providerId="LiveId" clId="{D94B20FD-09CB-497C-8FE9-C19589433614}" dt="2023-08-08T08:21:32.539" v="3706" actId="207"/>
            <ac:spMkLst>
              <pc:docMk/>
              <pc:sldMasterMk cId="2877208244" sldId="2147483830"/>
              <pc:sldLayoutMk cId="1247025844" sldId="2147483836"/>
              <ac:spMk id="2" creationId="{8E005DC3-AC87-02C4-8E54-AC3911D14CC8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755B6-C22C-4F0C-BBCF-263A2AD64DA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EE434-9F64-4928-A90F-30C6788BEB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07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nHvYxRNPBg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5391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Provided by participant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205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278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49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EBD91-44AA-FBC8-10D5-43B6EB50D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F6462-E1DA-488B-5D72-92D117CABC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EE66BD-6DF8-F079-9D91-325BD34F81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E4ED9-FE24-FFB0-BE6D-438B7A120A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083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EF4DB-1E1A-FDEB-589C-95636D9B1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A90372-C22E-24A0-CCF8-7908E7C00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E02914-DA1E-5C8E-1DDA-7DFF35003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Microsoft 365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CEB16-5099-9E0D-A2FD-CCD11907A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324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232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Canva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84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Alternative video link: </a:t>
            </a:r>
            <a:r>
              <a:rPr lang="en-GB" dirty="0">
                <a:hlinkClick r:id="rId3"/>
              </a:rPr>
              <a:t>https://</a:t>
            </a:r>
            <a:r>
              <a:rPr lang="en-GB" dirty="0" err="1">
                <a:hlinkClick r:id="rId3"/>
              </a:rPr>
              <a:t>youtu.be</a:t>
            </a:r>
            <a:r>
              <a:rPr lang="en-GB" dirty="0">
                <a:hlinkClick r:id="rId3"/>
              </a:rPr>
              <a:t>/</a:t>
            </a:r>
            <a:r>
              <a:rPr lang="en-GB" dirty="0" err="1">
                <a:hlinkClick r:id="rId3"/>
              </a:rPr>
              <a:t>tnHvYxRNPBg</a:t>
            </a:r>
            <a:endParaRPr lang="en-GB" dirty="0"/>
          </a:p>
          <a:p>
            <a:endParaRPr lang="en-GB" dirty="0"/>
          </a:p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Provided by participant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770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Provided by participant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Microsoft Fluent Emojis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099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Provided by participant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349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8277-5FEF-9662-563A-7E53FEE24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E0F67-1A22-7DD1-4F27-FF3227339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0CC215-1029-A0F4-A72C-2EEFEF7B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Provided by participant</a:t>
            </a:r>
          </a:p>
          <a:p>
            <a:pPr marL="228600" indent="-228600">
              <a:buFont typeface="+mj-lt"/>
              <a:buAutoNum type="arabicPeriod"/>
            </a:pPr>
            <a:endParaRPr lang="en-GB" dirty="0"/>
          </a:p>
          <a:p>
            <a:pPr marL="0" indent="0">
              <a:buFont typeface="+mj-lt"/>
              <a:buNone/>
            </a:pPr>
            <a:r>
              <a:rPr lang="en-GB" dirty="0"/>
              <a:t>References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/>
              <a:t>https://www.votesforschools.com/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99C5E-3C55-7901-28D1-2EA6E03D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EE434-9F64-4928-A90F-30C6788BEB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87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ver Slide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077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Assembly Vote and Yes N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colorful check mark on a black background&#10;&#10;Description automatically generated">
            <a:extLst>
              <a:ext uri="{FF2B5EF4-FFF2-40B4-BE49-F238E27FC236}">
                <a16:creationId xmlns:a16="http://schemas.microsoft.com/office/drawing/2014/main" id="{93907B6D-AF67-EF46-FB5A-43A3F7C04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881633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3693442-5CB7-7CAF-1BEE-1FF158B2935D}"/>
              </a:ext>
            </a:extLst>
          </p:cNvPr>
          <p:cNvSpPr/>
          <p:nvPr userDrawn="1"/>
        </p:nvSpPr>
        <p:spPr>
          <a:xfrm>
            <a:off x="-2728" y="5812971"/>
            <a:ext cx="9146728" cy="748166"/>
          </a:xfrm>
          <a:prstGeom prst="rect">
            <a:avLst/>
          </a:prstGeom>
          <a:gradFill>
            <a:gsLst>
              <a:gs pos="60000">
                <a:srgbClr val="BD60EF"/>
              </a:gs>
              <a:gs pos="40000">
                <a:srgbClr val="80A0F2"/>
              </a:gs>
              <a:gs pos="10000">
                <a:srgbClr val="97E8D7"/>
              </a:gs>
              <a:gs pos="100000">
                <a:srgbClr val="E52C4C"/>
              </a:gs>
            </a:gsLst>
            <a:lin ang="0" scaled="0"/>
          </a:gra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Join the national conversation by logging into your VotesforSchools account or sharing your thoughts with your teacher!</a:t>
            </a:r>
            <a:endParaRPr lang="en-GB" sz="1600" b="0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B8F17A-0468-0E9A-E401-F48096F0F3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6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57">
          <p15:clr>
            <a:srgbClr val="FFFFFF"/>
          </p15:clr>
        </p15:guide>
        <p15:guide id="2" orient="horz" pos="799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Main Content Colour"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3304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Main Content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651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Slide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418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Slide with Tick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check mark on a black background&#10;&#10;Description automatically generated">
            <a:extLst>
              <a:ext uri="{FF2B5EF4-FFF2-40B4-BE49-F238E27FC236}">
                <a16:creationId xmlns:a16="http://schemas.microsoft.com/office/drawing/2014/main" id="{3065E068-648A-51BF-FB1F-926F216AC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8816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356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Content Colour"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3242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Content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413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Content with Tick Colour"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1230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Blank Content with Tic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0466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Results Comments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1A1795-7C18-DF7C-697A-ECCE20A07F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1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8">
          <p15:clr>
            <a:srgbClr val="547EBF"/>
          </p15:clr>
        </p15:guide>
        <p15:guide id="2" orient="horz" pos="799">
          <p15:clr>
            <a:srgbClr val="547EBF"/>
          </p15:clr>
        </p15:guide>
        <p15:guide id="3" pos="2290">
          <p15:clr>
            <a:srgbClr val="547EBF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Results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5E139A-C3BD-9C5E-EB9C-059ABCD55D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89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8">
          <p15:clr>
            <a:srgbClr val="547EBF"/>
          </p15:clr>
        </p15:guide>
        <p15:guide id="2" orient="horz" pos="799">
          <p15:clr>
            <a:srgbClr val="547EB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Video Response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13057D-C95A-1DC7-B54A-5517679888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51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39">
          <p15:clr>
            <a:srgbClr val="547EBF"/>
          </p15:clr>
        </p15:guide>
        <p15:guide id="2" orient="horz" pos="799">
          <p15:clr>
            <a:srgbClr val="547EBF"/>
          </p15:clr>
        </p15:guide>
        <p15:guide id="3" orient="horz" pos="3521">
          <p15:clr>
            <a:srgbClr val="547EBF"/>
          </p15:clr>
        </p15:guide>
        <p15:guide id="4" orient="horz" pos="2069">
          <p15:clr>
            <a:srgbClr val="547EB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Written Response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781CA5-14D3-A5E9-BC2C-BD6C6112D2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079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9">
          <p15:clr>
            <a:srgbClr val="547EBF"/>
          </p15:clr>
        </p15:guide>
        <p15:guide id="2" orient="horz" pos="799">
          <p15:clr>
            <a:srgbClr val="547EBF"/>
          </p15:clr>
        </p15:guide>
        <p15:guide id="3" orient="horz" pos="3861">
          <p15:clr>
            <a:srgbClr val="547EBF"/>
          </p15:clr>
        </p15:guide>
        <p15:guide id="4" orient="horz" pos="2818">
          <p15:clr>
            <a:srgbClr val="547EB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Impact Partners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rain with a plug&#10;&#10;Description automatically generated">
            <a:extLst>
              <a:ext uri="{FF2B5EF4-FFF2-40B4-BE49-F238E27FC236}">
                <a16:creationId xmlns:a16="http://schemas.microsoft.com/office/drawing/2014/main" id="{AB9662B1-F98D-5CBD-F630-C6C783EC6B94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930" y="3737276"/>
            <a:ext cx="1589626" cy="1532563"/>
          </a:xfrm>
          <a:prstGeom prst="rect">
            <a:avLst/>
          </a:prstGeom>
        </p:spPr>
      </p:pic>
      <p:pic>
        <p:nvPicPr>
          <p:cNvPr id="4" name="Picture 3" descr="A colorful question mark on a black background&#10;&#10;Description automatically generated">
            <a:extLst>
              <a:ext uri="{FF2B5EF4-FFF2-40B4-BE49-F238E27FC236}">
                <a16:creationId xmlns:a16="http://schemas.microsoft.com/office/drawing/2014/main" id="{DCAB92AB-025F-35B9-380C-1901B9B16CD6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010" y="3761731"/>
            <a:ext cx="1393980" cy="1508108"/>
          </a:xfrm>
          <a:prstGeom prst="rect">
            <a:avLst/>
          </a:prstGeom>
        </p:spPr>
      </p:pic>
      <p:pic>
        <p:nvPicPr>
          <p:cNvPr id="5" name="Picture 4" descr="A box with a white paper in it&#10;&#10;Description automatically generated">
            <a:extLst>
              <a:ext uri="{FF2B5EF4-FFF2-40B4-BE49-F238E27FC236}">
                <a16:creationId xmlns:a16="http://schemas.microsoft.com/office/drawing/2014/main" id="{5E2CB0C2-4BFB-04D3-337A-43620B5AB3EF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44" y="3786188"/>
            <a:ext cx="1206487" cy="14836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CD7D6F-6AB3-9B19-46C5-8E55A92B23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82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21">
          <p15:clr>
            <a:srgbClr val="547EBF"/>
          </p15:clr>
        </p15:guide>
        <p15:guide id="2" orient="horz" pos="799">
          <p15:clr>
            <a:srgbClr val="547EBF"/>
          </p15:clr>
        </p15:guide>
        <p15:guide id="3" orient="horz" pos="1321">
          <p15:clr>
            <a:srgbClr val="547EBF"/>
          </p15:clr>
        </p15:guide>
        <p15:guide id="4" pos="703">
          <p15:clr>
            <a:srgbClr val="547EBF"/>
          </p15:clr>
        </p15:guide>
        <p15:guide id="5" pos="1791">
          <p15:clr>
            <a:srgbClr val="547EBF"/>
          </p15:clr>
        </p15:guide>
        <p15:guide id="6" pos="2880">
          <p15:clr>
            <a:srgbClr val="547EBF"/>
          </p15:clr>
        </p15:guide>
        <p15:guide id="7" pos="5057">
          <p15:clr>
            <a:srgbClr val="547EBF"/>
          </p15:clr>
        </p15:guide>
        <p15:guide id="8" pos="3969">
          <p15:clr>
            <a:srgbClr val="547EB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VoteTopic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2381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Assembly Thou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5409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Vote and Yes Nos"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colorful check mark on a black background&#10;&#10;Description automatically generated">
            <a:extLst>
              <a:ext uri="{FF2B5EF4-FFF2-40B4-BE49-F238E27FC236}">
                <a16:creationId xmlns:a16="http://schemas.microsoft.com/office/drawing/2014/main" id="{93907B6D-AF67-EF46-FB5A-43A3F7C04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881633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98ABB7-3F7F-05A6-CEE4-07B6A26AA0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634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21">
          <p15:clr>
            <a:srgbClr val="547EBF"/>
          </p15:clr>
        </p15:guide>
        <p15:guide id="2" orient="horz" pos="799">
          <p15:clr>
            <a:srgbClr val="547EB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7C6E800-B61B-C750-3FA1-CFE3E6AEF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  <p:pic>
        <p:nvPicPr>
          <p:cNvPr id="29" name="Picture 28" descr="A cartoon of a brain with a plug&#10;&#10;Description automatically generated">
            <a:extLst>
              <a:ext uri="{FF2B5EF4-FFF2-40B4-BE49-F238E27FC236}">
                <a16:creationId xmlns:a16="http://schemas.microsoft.com/office/drawing/2014/main" id="{01D45874-66F9-6368-9F0C-5C8BDBE68F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67" y="5765723"/>
            <a:ext cx="936030" cy="902429"/>
          </a:xfrm>
          <a:prstGeom prst="rect">
            <a:avLst/>
          </a:prstGeom>
        </p:spPr>
      </p:pic>
      <p:pic>
        <p:nvPicPr>
          <p:cNvPr id="30" name="Picture 29" descr="A colorful question mark on a black background&#10;&#10;Description automatically generated">
            <a:extLst>
              <a:ext uri="{FF2B5EF4-FFF2-40B4-BE49-F238E27FC236}">
                <a16:creationId xmlns:a16="http://schemas.microsoft.com/office/drawing/2014/main" id="{571A5D28-36F6-EC86-A41B-9420E2D0F42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387" y="5780124"/>
            <a:ext cx="820826" cy="888028"/>
          </a:xfrm>
          <a:prstGeom prst="rect">
            <a:avLst/>
          </a:prstGeom>
        </p:spPr>
      </p:pic>
      <p:pic>
        <p:nvPicPr>
          <p:cNvPr id="31" name="Picture 30" descr="A box with a white paper in it&#10;&#10;Description automatically generated">
            <a:extLst>
              <a:ext uri="{FF2B5EF4-FFF2-40B4-BE49-F238E27FC236}">
                <a16:creationId xmlns:a16="http://schemas.microsoft.com/office/drawing/2014/main" id="{3D1CD8A9-F45B-2D15-8A99-8D75B3125B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903" y="5794524"/>
            <a:ext cx="710423" cy="87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5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42" r:id="rId4"/>
    <p:sldLayoutId id="2147483813" r:id="rId5"/>
    <p:sldLayoutId id="2147483814" r:id="rId6"/>
    <p:sldLayoutId id="2147483854" r:id="rId7"/>
    <p:sldLayoutId id="2147483815" r:id="rId8"/>
    <p:sldLayoutId id="214748385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181">
          <p15:clr>
            <a:srgbClr val="F26B43"/>
          </p15:clr>
        </p15:guide>
        <p15:guide id="4" pos="5579">
          <p15:clr>
            <a:srgbClr val="F26B43"/>
          </p15:clr>
        </p15:guide>
        <p15:guide id="5" orient="horz" pos="187">
          <p15:clr>
            <a:srgbClr val="F26B43"/>
          </p15:clr>
        </p15:guide>
        <p15:guide id="6" orient="horz" pos="413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8F3EDB1-7065-1101-B369-E184B52D5672}"/>
              </a:ext>
            </a:extLst>
          </p:cNvPr>
          <p:cNvSpPr>
            <a:spLocks/>
          </p:cNvSpPr>
          <p:nvPr userDrawn="1"/>
        </p:nvSpPr>
        <p:spPr>
          <a:xfrm>
            <a:off x="0" y="6576648"/>
            <a:ext cx="9144000" cy="288000"/>
          </a:xfrm>
          <a:prstGeom prst="rect">
            <a:avLst/>
          </a:prstGeom>
          <a:gradFill flip="none" rotWithShape="1">
            <a:gsLst>
              <a:gs pos="100000">
                <a:srgbClr val="E52C4C"/>
              </a:gs>
              <a:gs pos="60000">
                <a:srgbClr val="BD60EF"/>
              </a:gs>
              <a:gs pos="40000">
                <a:srgbClr val="80A0F2"/>
              </a:gs>
              <a:gs pos="10000">
                <a:srgbClr val="97E8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B0D346-7417-BAA2-CA1A-D30482FB61B6}"/>
              </a:ext>
            </a:extLst>
          </p:cNvPr>
          <p:cNvSpPr>
            <a:spLocks/>
          </p:cNvSpPr>
          <p:nvPr userDrawn="1"/>
        </p:nvSpPr>
        <p:spPr>
          <a:xfrm>
            <a:off x="-2729" y="-10801"/>
            <a:ext cx="9144000" cy="795455"/>
          </a:xfrm>
          <a:prstGeom prst="rect">
            <a:avLst/>
          </a:prstGeom>
          <a:gradFill flip="none" rotWithShape="1">
            <a:gsLst>
              <a:gs pos="100000">
                <a:srgbClr val="E52C4C"/>
              </a:gs>
              <a:gs pos="60000">
                <a:srgbClr val="BD60EF"/>
              </a:gs>
              <a:gs pos="40000">
                <a:srgbClr val="80A0F2"/>
              </a:gs>
              <a:gs pos="10000">
                <a:srgbClr val="97E8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9732B7D6-3746-0A22-D074-803B362C15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577" y="116060"/>
            <a:ext cx="504661" cy="5417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E6EC48-B77A-99B1-E6F6-7AAEF92356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5" y="6648087"/>
            <a:ext cx="936371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91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86">
          <p15:clr>
            <a:srgbClr val="F26B43"/>
          </p15:clr>
        </p15:guide>
        <p15:guide id="2" pos="181">
          <p15:clr>
            <a:srgbClr val="F26B43"/>
          </p15:clr>
        </p15:guide>
        <p15:guide id="3" orient="horz" pos="3952">
          <p15:clr>
            <a:srgbClr val="F26B43"/>
          </p15:clr>
        </p15:guide>
        <p15:guide id="4" pos="5579">
          <p15:clr>
            <a:srgbClr val="F26B43"/>
          </p15:clr>
        </p15:guide>
        <p15:guide id="5" pos="2880">
          <p15:clr>
            <a:srgbClr val="A4A3A4"/>
          </p15:clr>
        </p15:guide>
        <p15:guide id="6" orient="horz" pos="2319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80000">
              <a:srgbClr val="E52C4C">
                <a:alpha val="49804"/>
              </a:srgbClr>
            </a:gs>
            <a:gs pos="60000">
              <a:srgbClr val="BD60EF">
                <a:alpha val="49804"/>
              </a:srgbClr>
            </a:gs>
            <a:gs pos="40000">
              <a:srgbClr val="80A0F2">
                <a:alpha val="49804"/>
              </a:srgbClr>
            </a:gs>
            <a:gs pos="20000">
              <a:srgbClr val="97E8D7">
                <a:alpha val="49804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7C6E800-B61B-C750-3FA1-CFE3E6AEF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1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1344523-3039-16CF-F225-BA66A6EB59FD}"/>
              </a:ext>
            </a:extLst>
          </p:cNvPr>
          <p:cNvSpPr>
            <a:spLocks/>
          </p:cNvSpPr>
          <p:nvPr userDrawn="1"/>
        </p:nvSpPr>
        <p:spPr>
          <a:xfrm>
            <a:off x="-2729" y="-10801"/>
            <a:ext cx="9144000" cy="795455"/>
          </a:xfrm>
          <a:prstGeom prst="rect">
            <a:avLst/>
          </a:prstGeom>
          <a:gradFill flip="none" rotWithShape="1">
            <a:gsLst>
              <a:gs pos="100000">
                <a:srgbClr val="E52C4C"/>
              </a:gs>
              <a:gs pos="60000">
                <a:srgbClr val="BD60EF"/>
              </a:gs>
              <a:gs pos="40000">
                <a:srgbClr val="80A0F2"/>
              </a:gs>
              <a:gs pos="10000">
                <a:srgbClr val="97E8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E6EC48-B77A-99B1-E6F6-7AAEF92356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1B1E50C7-2BE9-D453-265C-AB137DE88D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577" y="116060"/>
            <a:ext cx="504661" cy="54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5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86">
          <p15:clr>
            <a:srgbClr val="F26B43"/>
          </p15:clr>
        </p15:guide>
        <p15:guide id="2" pos="181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5579">
          <p15:clr>
            <a:srgbClr val="F26B43"/>
          </p15:clr>
        </p15:guide>
        <p15:guide id="5" pos="2880">
          <p15:clr>
            <a:srgbClr val="A4A3A4"/>
          </p15:clr>
        </p15:guide>
        <p15:guide id="6" orient="horz" pos="2409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5000">
              <a:srgbClr val="D5F6EF"/>
            </a:gs>
            <a:gs pos="25000">
              <a:srgbClr val="CCD9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olorful check mark on a black background&#10;&#10;Description automatically generated">
            <a:extLst>
              <a:ext uri="{FF2B5EF4-FFF2-40B4-BE49-F238E27FC236}">
                <a16:creationId xmlns:a16="http://schemas.microsoft.com/office/drawing/2014/main" id="{2CACB844-F517-DDC7-5097-C0B4D14E7F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881633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B9011BC-0032-B3AA-2A89-9F65C2181DCC}"/>
              </a:ext>
            </a:extLst>
          </p:cNvPr>
          <p:cNvSpPr>
            <a:spLocks/>
          </p:cNvSpPr>
          <p:nvPr userDrawn="1"/>
        </p:nvSpPr>
        <p:spPr>
          <a:xfrm>
            <a:off x="-2729" y="-10801"/>
            <a:ext cx="9144000" cy="795455"/>
          </a:xfrm>
          <a:prstGeom prst="rect">
            <a:avLst/>
          </a:prstGeom>
          <a:gradFill flip="none" rotWithShape="1">
            <a:gsLst>
              <a:gs pos="100000">
                <a:srgbClr val="E52C4C"/>
              </a:gs>
              <a:gs pos="60000">
                <a:srgbClr val="BD60EF"/>
              </a:gs>
              <a:gs pos="40000">
                <a:srgbClr val="80A0F2"/>
              </a:gs>
              <a:gs pos="10000">
                <a:srgbClr val="97E8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E6EC48-B77A-99B1-E6F6-7AAEF92356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864" y="6648087"/>
            <a:ext cx="936374" cy="141715"/>
          </a:xfrm>
          <a:prstGeom prst="rect">
            <a:avLst/>
          </a:prstGeom>
        </p:spPr>
      </p:pic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6EFD7C22-EC69-FD7B-3825-D2E8AA76D4B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577" y="116060"/>
            <a:ext cx="504661" cy="54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4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86">
          <p15:clr>
            <a:srgbClr val="F26B43"/>
          </p15:clr>
        </p15:guide>
        <p15:guide id="2" pos="181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5579">
          <p15:clr>
            <a:srgbClr val="F26B43"/>
          </p15:clr>
        </p15:guide>
        <p15:guide id="5" pos="2880">
          <p15:clr>
            <a:srgbClr val="A4A3A4"/>
          </p15:clr>
        </p15:guide>
        <p15:guide id="6" orient="horz" pos="240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hyperlink" Target="votesforschools.com/student-voice-award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afeshare.tv/x/tnHvYxRNPB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05AB38-AC94-1E48-BF70-BEFD054B60BE}"/>
              </a:ext>
            </a:extLst>
          </p:cNvPr>
          <p:cNvSpPr txBox="1"/>
          <p:nvPr/>
        </p:nvSpPr>
        <p:spPr>
          <a:xfrm>
            <a:off x="933189" y="2135632"/>
            <a:ext cx="72776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bg1"/>
                </a:solidFill>
              </a:rPr>
              <a:t>Introduction Activity</a:t>
            </a:r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29F0584-2A49-2FD2-66FC-D4BE03EEC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8" y="592617"/>
            <a:ext cx="8059045" cy="132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57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302635" y="1078932"/>
            <a:ext cx="8538731" cy="954107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The winner of our Secondary School Award 2023 w</a:t>
            </a:r>
            <a:r>
              <a:rPr lang="en-GB" sz="2800" b="1" spc="50" dirty="0"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as…</a:t>
            </a:r>
            <a:endParaRPr lang="en-GB" sz="28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  <a:sym typeface="Century Gothic"/>
            </a:endParaRP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8CA12CA9-DDE1-D15B-FFCC-3ECAF0002549}"/>
              </a:ext>
            </a:extLst>
          </p:cNvPr>
          <p:cNvSpPr/>
          <p:nvPr/>
        </p:nvSpPr>
        <p:spPr>
          <a:xfrm>
            <a:off x="-928916" y="5319748"/>
            <a:ext cx="4402397" cy="85878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b="1" dirty="0"/>
              <a:t>Secondary School Award Winner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937F7-B03A-5149-27E3-DBDF35C2BAD9}"/>
              </a:ext>
            </a:extLst>
          </p:cNvPr>
          <p:cNvSpPr txBox="1"/>
          <p:nvPr/>
        </p:nvSpPr>
        <p:spPr>
          <a:xfrm>
            <a:off x="4070959" y="5190202"/>
            <a:ext cx="4066780" cy="1117878"/>
          </a:xfrm>
          <a:prstGeom prst="wedgeRoundRectCallout">
            <a:avLst>
              <a:gd name="adj1" fmla="val 64057"/>
              <a:gd name="adj2" fmla="val -45054"/>
              <a:gd name="adj3" fmla="val 16667"/>
            </a:avLst>
          </a:prstGeom>
          <a:solidFill>
            <a:schemeClr val="bg1"/>
          </a:solidFill>
          <a:ln w="3810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b="1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“Student Voice is really part of the fabric of the school.”</a:t>
            </a:r>
          </a:p>
          <a:p>
            <a:pPr algn="ctr"/>
            <a:r>
              <a:rPr lang="en-GB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- SVA Judge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8C4C39-4516-98ED-C7D5-1739E8AFCCDD}"/>
              </a:ext>
            </a:extLst>
          </p:cNvPr>
          <p:cNvSpPr txBox="1"/>
          <p:nvPr/>
        </p:nvSpPr>
        <p:spPr>
          <a:xfrm>
            <a:off x="444361" y="3864657"/>
            <a:ext cx="8412302" cy="1012755"/>
          </a:xfrm>
          <a:prstGeom prst="rect">
            <a:avLst/>
          </a:prstGeom>
          <a:noFill/>
        </p:spPr>
        <p:txBody>
          <a:bodyPr wrap="square" lIns="90000" tIns="90000" rIns="90000" bIns="90000" anchor="ctr" anchorCtr="0">
            <a:spAutoFit/>
          </a:bodyPr>
          <a:lstStyle/>
          <a:p>
            <a:pPr algn="ctr"/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"Kettering Buccleuch's hard work to ensure student voice is heard in 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all aspects of their school 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was incredibly clear. Their students see that their voices 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can and do make a difference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."</a:t>
            </a:r>
            <a:endParaRPr lang="en-GB" spc="50" dirty="0">
              <a:solidFill>
                <a:schemeClr val="tx1"/>
              </a:solidFill>
              <a:latin typeface="Century Gothic" panose="020B0502020202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0" name="Graphic 9" descr="Trophy with solid fill">
            <a:extLst>
              <a:ext uri="{FF2B5EF4-FFF2-40B4-BE49-F238E27FC236}">
                <a16:creationId xmlns:a16="http://schemas.microsoft.com/office/drawing/2014/main" id="{CC7ABBA9-6867-DDA3-5624-464D71B69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83324EDD-647D-A755-92AB-632941AA5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89" y="1995468"/>
            <a:ext cx="7783446" cy="168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81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old swirly lines and dots&#10;&#10;Description automatically generated with medium confidence">
            <a:extLst>
              <a:ext uri="{FF2B5EF4-FFF2-40B4-BE49-F238E27FC236}">
                <a16:creationId xmlns:a16="http://schemas.microsoft.com/office/drawing/2014/main" id="{F082285F-104B-3B7C-DEDF-E20E8382D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957457"/>
            <a:ext cx="9144000" cy="5143501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237979" y="1060006"/>
            <a:ext cx="8689513" cy="646331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3600" b="1" spc="50" dirty="0"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Are you ready to be heard?</a:t>
            </a:r>
            <a:endParaRPr lang="en-GB" sz="36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F06EED-1FFC-0C47-9180-C6B128AC11D9}"/>
              </a:ext>
            </a:extLst>
          </p:cNvPr>
          <p:cNvSpPr txBox="1"/>
          <p:nvPr/>
        </p:nvSpPr>
        <p:spPr>
          <a:xfrm>
            <a:off x="860890" y="5332682"/>
            <a:ext cx="7422221" cy="1015663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Apply for your chance to win a </a:t>
            </a:r>
            <a:r>
              <a:rPr lang="en-GB" sz="20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£50 Amazon voucher </a:t>
            </a:r>
            <a:r>
              <a:rPr lang="en-GB" sz="20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– or nominate your school for a chance to win a free </a:t>
            </a:r>
            <a:r>
              <a:rPr lang="en-GB" sz="20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one-year subscription </a:t>
            </a:r>
            <a:r>
              <a:rPr lang="en-GB" sz="20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to VotesforSchools!</a:t>
            </a:r>
            <a:endParaRPr lang="en-GB" sz="2000" spc="5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Cavolini" panose="03000502040302020204" pitchFamily="66" charset="0"/>
            </a:endParaRPr>
          </a:p>
        </p:txBody>
      </p:sp>
      <p:pic>
        <p:nvPicPr>
          <p:cNvPr id="8" name="Graphic 7" descr="Trophy with solid fill">
            <a:extLst>
              <a:ext uri="{FF2B5EF4-FFF2-40B4-BE49-F238E27FC236}">
                <a16:creationId xmlns:a16="http://schemas.microsoft.com/office/drawing/2014/main" id="{DA2A63E4-DF87-DBB7-9AF2-1643FFB3E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  <p:pic>
        <p:nvPicPr>
          <p:cNvPr id="6" name="Picture 5" descr="A blue and white logo with a megaphone&#10;&#10;Description automatically generated">
            <a:extLst>
              <a:ext uri="{FF2B5EF4-FFF2-40B4-BE49-F238E27FC236}">
                <a16:creationId xmlns:a16="http://schemas.microsoft.com/office/drawing/2014/main" id="{179B3CFC-C288-9F51-786A-ADE4492E40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978" y="2199391"/>
            <a:ext cx="2964044" cy="29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70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212E024-0534-D1BE-4178-19598148B41B}"/>
              </a:ext>
            </a:extLst>
          </p:cNvPr>
          <p:cNvSpPr txBox="1"/>
          <p:nvPr/>
        </p:nvSpPr>
        <p:spPr>
          <a:xfrm>
            <a:off x="1087583" y="6126435"/>
            <a:ext cx="6968834" cy="400110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spc="50" dirty="0">
                <a:latin typeface="+mj-lt"/>
                <a:ea typeface="Century Gothic"/>
                <a:cs typeface="Cavolini" panose="03000502040302020204" pitchFamily="66" charset="0"/>
                <a:sym typeface="Century Gothic"/>
              </a:rPr>
              <a:t>Applications are open until </a:t>
            </a:r>
            <a:r>
              <a:rPr lang="en-GB" sz="20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14</a:t>
            </a:r>
            <a:r>
              <a:rPr lang="en-GB" sz="2000" b="1" spc="50" baseline="300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th</a:t>
            </a:r>
            <a:r>
              <a:rPr lang="en-GB" sz="20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 April 2024</a:t>
            </a:r>
            <a:endParaRPr lang="en-GB" sz="2000" b="1" spc="5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Cavolini" panose="0300050204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0CFE36-1714-7179-644B-8C120FF2239E}"/>
              </a:ext>
            </a:extLst>
          </p:cNvPr>
          <p:cNvSpPr txBox="1"/>
          <p:nvPr/>
        </p:nvSpPr>
        <p:spPr>
          <a:xfrm>
            <a:off x="527787" y="5395531"/>
            <a:ext cx="8088426" cy="707886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Go to </a:t>
            </a:r>
            <a:r>
              <a:rPr lang="en-GB" sz="2000" spc="50" baseline="0" dirty="0" err="1">
                <a:ln>
                  <a:noFill/>
                </a:ln>
                <a:effectLst/>
                <a:latin typeface="+mj-lt"/>
                <a:cs typeface="Cavolini" panose="03000502040302020204" pitchFamily="66" charset="0"/>
                <a:sym typeface="Century Gothic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votesforschools.com</a:t>
            </a:r>
            <a:r>
              <a:rPr lang="en-GB" sz="2000" spc="50" baseline="0" dirty="0">
                <a:ln>
                  <a:noFill/>
                </a:ln>
                <a:effectLst/>
                <a:latin typeface="+mj-lt"/>
                <a:cs typeface="Cavolini" panose="03000502040302020204" pitchFamily="66" charset="0"/>
                <a:sym typeface="Century Gothic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/student-voice-award</a:t>
            </a:r>
            <a:r>
              <a:rPr lang="en-GB" sz="2000" spc="50" baseline="0" dirty="0">
                <a:ln>
                  <a:noFill/>
                </a:ln>
                <a:effectLst/>
                <a:latin typeface="+mj-lt"/>
                <a:cs typeface="Cavolini" panose="03000502040302020204" pitchFamily="66" charset="0"/>
                <a:sym typeface="Century Gothic"/>
              </a:rPr>
              <a:t> </a:t>
            </a:r>
            <a:r>
              <a:rPr lang="en-GB" sz="20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and share how you’ve used your voice!</a:t>
            </a:r>
            <a:endParaRPr lang="en-GB" sz="2000" spc="5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Cavolini" panose="03000502040302020204" pitchFamily="66" charset="0"/>
            </a:endParaRPr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0B65624-5D4C-A968-4793-3A0B31B33E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00" t="65155" r="16045" b="5017"/>
          <a:stretch/>
        </p:blipFill>
        <p:spPr>
          <a:xfrm>
            <a:off x="5125388" y="2013797"/>
            <a:ext cx="3070272" cy="3060401"/>
          </a:xfrm>
          <a:prstGeom prst="ellipse">
            <a:avLst/>
          </a:prstGeom>
          <a:effectLst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2C8D07B-8486-0DDC-566B-7827777A959F}"/>
              </a:ext>
            </a:extLst>
          </p:cNvPr>
          <p:cNvSpPr/>
          <p:nvPr/>
        </p:nvSpPr>
        <p:spPr>
          <a:xfrm>
            <a:off x="625086" y="1882005"/>
            <a:ext cx="4115229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500" b="1" dirty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APPLY</a:t>
            </a:r>
          </a:p>
          <a:p>
            <a:pPr algn="ctr"/>
            <a:r>
              <a:rPr lang="en-US" sz="10500" b="1" dirty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NOW</a:t>
            </a:r>
            <a:endParaRPr lang="en-US" sz="10500" b="1" cap="none" spc="0" dirty="0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8" name="Picture 1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A098BE2-B816-64CE-10C9-6D801316A9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41" y="331455"/>
            <a:ext cx="8527318" cy="140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94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A8BC7F-1D8A-03F4-F563-E10AB6494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4041EBB4-D785-8AC0-090F-EED5264D5C94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87EFE8-1036-5B82-B130-A3E4603FB015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C0F8B4-C028-1A25-D8BA-1E3ECA2F1FF5}"/>
              </a:ext>
            </a:extLst>
          </p:cNvPr>
          <p:cNvSpPr txBox="1"/>
          <p:nvPr/>
        </p:nvSpPr>
        <p:spPr>
          <a:xfrm>
            <a:off x="802405" y="5128514"/>
            <a:ext cx="7505207" cy="1244813"/>
          </a:xfrm>
          <a:prstGeom prst="rect">
            <a:avLst/>
          </a:prstGeom>
          <a:solidFill>
            <a:schemeClr val="accent5"/>
          </a:solidFill>
          <a:ln w="1905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3655542"/>
                      <a:gd name="connsiteY0" fmla="*/ 0 h 1930484"/>
                      <a:gd name="connsiteX1" fmla="*/ 572702 w 3655542"/>
                      <a:gd name="connsiteY1" fmla="*/ 0 h 1930484"/>
                      <a:gd name="connsiteX2" fmla="*/ 1255069 w 3655542"/>
                      <a:gd name="connsiteY2" fmla="*/ 0 h 1930484"/>
                      <a:gd name="connsiteX3" fmla="*/ 1791216 w 3655542"/>
                      <a:gd name="connsiteY3" fmla="*/ 0 h 1930484"/>
                      <a:gd name="connsiteX4" fmla="*/ 2327362 w 3655542"/>
                      <a:gd name="connsiteY4" fmla="*/ 0 h 1930484"/>
                      <a:gd name="connsiteX5" fmla="*/ 2936619 w 3655542"/>
                      <a:gd name="connsiteY5" fmla="*/ 0 h 1930484"/>
                      <a:gd name="connsiteX6" fmla="*/ 3655542 w 3655542"/>
                      <a:gd name="connsiteY6" fmla="*/ 0 h 1930484"/>
                      <a:gd name="connsiteX7" fmla="*/ 3655542 w 3655542"/>
                      <a:gd name="connsiteY7" fmla="*/ 682104 h 1930484"/>
                      <a:gd name="connsiteX8" fmla="*/ 3655542 w 3655542"/>
                      <a:gd name="connsiteY8" fmla="*/ 1344904 h 1930484"/>
                      <a:gd name="connsiteX9" fmla="*/ 3655542 w 3655542"/>
                      <a:gd name="connsiteY9" fmla="*/ 1930484 h 1930484"/>
                      <a:gd name="connsiteX10" fmla="*/ 3082840 w 3655542"/>
                      <a:gd name="connsiteY10" fmla="*/ 1930484 h 1930484"/>
                      <a:gd name="connsiteX11" fmla="*/ 2510139 w 3655542"/>
                      <a:gd name="connsiteY11" fmla="*/ 1930484 h 1930484"/>
                      <a:gd name="connsiteX12" fmla="*/ 1827771 w 3655542"/>
                      <a:gd name="connsiteY12" fmla="*/ 1930484 h 1930484"/>
                      <a:gd name="connsiteX13" fmla="*/ 1218514 w 3655542"/>
                      <a:gd name="connsiteY13" fmla="*/ 1930484 h 1930484"/>
                      <a:gd name="connsiteX14" fmla="*/ 572702 w 3655542"/>
                      <a:gd name="connsiteY14" fmla="*/ 1930484 h 1930484"/>
                      <a:gd name="connsiteX15" fmla="*/ 0 w 3655542"/>
                      <a:gd name="connsiteY15" fmla="*/ 1930484 h 1930484"/>
                      <a:gd name="connsiteX16" fmla="*/ 0 w 3655542"/>
                      <a:gd name="connsiteY16" fmla="*/ 1267684 h 1930484"/>
                      <a:gd name="connsiteX17" fmla="*/ 0 w 3655542"/>
                      <a:gd name="connsiteY17" fmla="*/ 662800 h 1930484"/>
                      <a:gd name="connsiteX18" fmla="*/ 0 w 3655542"/>
                      <a:gd name="connsiteY18" fmla="*/ 0 h 193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655542" h="1930484" fill="none" extrusionOk="0">
                        <a:moveTo>
                          <a:pt x="0" y="0"/>
                        </a:moveTo>
                        <a:cubicBezTo>
                          <a:pt x="233105" y="8443"/>
                          <a:pt x="369039" y="-22422"/>
                          <a:pt x="572702" y="0"/>
                        </a:cubicBezTo>
                        <a:cubicBezTo>
                          <a:pt x="776365" y="22422"/>
                          <a:pt x="1081431" y="7694"/>
                          <a:pt x="1255069" y="0"/>
                        </a:cubicBezTo>
                        <a:cubicBezTo>
                          <a:pt x="1428707" y="-7694"/>
                          <a:pt x="1574105" y="-21551"/>
                          <a:pt x="1791216" y="0"/>
                        </a:cubicBezTo>
                        <a:cubicBezTo>
                          <a:pt x="2008327" y="21551"/>
                          <a:pt x="2162703" y="-17503"/>
                          <a:pt x="2327362" y="0"/>
                        </a:cubicBezTo>
                        <a:cubicBezTo>
                          <a:pt x="2492021" y="17503"/>
                          <a:pt x="2632548" y="-5457"/>
                          <a:pt x="2936619" y="0"/>
                        </a:cubicBezTo>
                        <a:cubicBezTo>
                          <a:pt x="3240690" y="5457"/>
                          <a:pt x="3350315" y="17061"/>
                          <a:pt x="3655542" y="0"/>
                        </a:cubicBezTo>
                        <a:cubicBezTo>
                          <a:pt x="3645563" y="242266"/>
                          <a:pt x="3637571" y="442319"/>
                          <a:pt x="3655542" y="682104"/>
                        </a:cubicBezTo>
                        <a:cubicBezTo>
                          <a:pt x="3673513" y="921889"/>
                          <a:pt x="3627663" y="1114952"/>
                          <a:pt x="3655542" y="1344904"/>
                        </a:cubicBezTo>
                        <a:cubicBezTo>
                          <a:pt x="3683421" y="1574856"/>
                          <a:pt x="3659178" y="1737246"/>
                          <a:pt x="3655542" y="1930484"/>
                        </a:cubicBezTo>
                        <a:cubicBezTo>
                          <a:pt x="3417838" y="1950232"/>
                          <a:pt x="3295574" y="1909534"/>
                          <a:pt x="3082840" y="1930484"/>
                        </a:cubicBezTo>
                        <a:cubicBezTo>
                          <a:pt x="2870106" y="1951434"/>
                          <a:pt x="2711629" y="1958071"/>
                          <a:pt x="2510139" y="1930484"/>
                        </a:cubicBezTo>
                        <a:cubicBezTo>
                          <a:pt x="2308649" y="1902897"/>
                          <a:pt x="2164308" y="1950768"/>
                          <a:pt x="1827771" y="1930484"/>
                        </a:cubicBezTo>
                        <a:cubicBezTo>
                          <a:pt x="1491234" y="1910200"/>
                          <a:pt x="1349636" y="1907292"/>
                          <a:pt x="1218514" y="1930484"/>
                        </a:cubicBezTo>
                        <a:cubicBezTo>
                          <a:pt x="1087392" y="1953676"/>
                          <a:pt x="799779" y="1919217"/>
                          <a:pt x="572702" y="1930484"/>
                        </a:cubicBezTo>
                        <a:cubicBezTo>
                          <a:pt x="345625" y="1941751"/>
                          <a:pt x="235000" y="1953657"/>
                          <a:pt x="0" y="1930484"/>
                        </a:cubicBezTo>
                        <a:cubicBezTo>
                          <a:pt x="26983" y="1629631"/>
                          <a:pt x="15922" y="1475539"/>
                          <a:pt x="0" y="1267684"/>
                        </a:cubicBezTo>
                        <a:cubicBezTo>
                          <a:pt x="-15922" y="1059829"/>
                          <a:pt x="28489" y="931895"/>
                          <a:pt x="0" y="662800"/>
                        </a:cubicBezTo>
                        <a:cubicBezTo>
                          <a:pt x="-28489" y="393705"/>
                          <a:pt x="-14272" y="164133"/>
                          <a:pt x="0" y="0"/>
                        </a:cubicBezTo>
                        <a:close/>
                      </a:path>
                      <a:path w="3655542" h="1930484" stroke="0" extrusionOk="0">
                        <a:moveTo>
                          <a:pt x="0" y="0"/>
                        </a:moveTo>
                        <a:cubicBezTo>
                          <a:pt x="162646" y="17919"/>
                          <a:pt x="433126" y="28444"/>
                          <a:pt x="609257" y="0"/>
                        </a:cubicBezTo>
                        <a:cubicBezTo>
                          <a:pt x="785388" y="-28444"/>
                          <a:pt x="991399" y="-15121"/>
                          <a:pt x="1108848" y="0"/>
                        </a:cubicBezTo>
                        <a:cubicBezTo>
                          <a:pt x="1226297" y="15121"/>
                          <a:pt x="1609821" y="15282"/>
                          <a:pt x="1791216" y="0"/>
                        </a:cubicBezTo>
                        <a:cubicBezTo>
                          <a:pt x="1972611" y="-15282"/>
                          <a:pt x="2170838" y="23148"/>
                          <a:pt x="2473583" y="0"/>
                        </a:cubicBezTo>
                        <a:cubicBezTo>
                          <a:pt x="2776328" y="-23148"/>
                          <a:pt x="2883177" y="-25301"/>
                          <a:pt x="3082840" y="0"/>
                        </a:cubicBezTo>
                        <a:cubicBezTo>
                          <a:pt x="3282503" y="25301"/>
                          <a:pt x="3435692" y="21397"/>
                          <a:pt x="3655542" y="0"/>
                        </a:cubicBezTo>
                        <a:cubicBezTo>
                          <a:pt x="3671332" y="291513"/>
                          <a:pt x="3666523" y="370805"/>
                          <a:pt x="3655542" y="662800"/>
                        </a:cubicBezTo>
                        <a:cubicBezTo>
                          <a:pt x="3644561" y="954795"/>
                          <a:pt x="3652474" y="1158505"/>
                          <a:pt x="3655542" y="1325599"/>
                        </a:cubicBezTo>
                        <a:cubicBezTo>
                          <a:pt x="3658610" y="1492693"/>
                          <a:pt x="3676995" y="1762480"/>
                          <a:pt x="3655542" y="1930484"/>
                        </a:cubicBezTo>
                        <a:cubicBezTo>
                          <a:pt x="3454993" y="1951110"/>
                          <a:pt x="3273562" y="1932606"/>
                          <a:pt x="3082840" y="1930484"/>
                        </a:cubicBezTo>
                        <a:cubicBezTo>
                          <a:pt x="2892118" y="1928362"/>
                          <a:pt x="2715553" y="1922921"/>
                          <a:pt x="2510139" y="1930484"/>
                        </a:cubicBezTo>
                        <a:cubicBezTo>
                          <a:pt x="2304725" y="1938047"/>
                          <a:pt x="2232365" y="1955851"/>
                          <a:pt x="1973993" y="1930484"/>
                        </a:cubicBezTo>
                        <a:cubicBezTo>
                          <a:pt x="1715621" y="1905117"/>
                          <a:pt x="1690235" y="1931913"/>
                          <a:pt x="1474402" y="1930484"/>
                        </a:cubicBezTo>
                        <a:cubicBezTo>
                          <a:pt x="1258569" y="1929055"/>
                          <a:pt x="1044281" y="1943192"/>
                          <a:pt x="901700" y="1930484"/>
                        </a:cubicBezTo>
                        <a:cubicBezTo>
                          <a:pt x="759119" y="1917776"/>
                          <a:pt x="282735" y="1912518"/>
                          <a:pt x="0" y="1930484"/>
                        </a:cubicBezTo>
                        <a:cubicBezTo>
                          <a:pt x="27997" y="1743326"/>
                          <a:pt x="31638" y="1590846"/>
                          <a:pt x="0" y="1267684"/>
                        </a:cubicBezTo>
                        <a:cubicBezTo>
                          <a:pt x="-31638" y="944522"/>
                          <a:pt x="-16981" y="758736"/>
                          <a:pt x="0" y="585580"/>
                        </a:cubicBezTo>
                        <a:cubicBezTo>
                          <a:pt x="16981" y="412424"/>
                          <a:pt x="-261" y="19845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sz="1600" b="1" spc="50" dirty="0">
                <a:solidFill>
                  <a:schemeClr val="bg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Whole class activity (1-2 mins)</a:t>
            </a:r>
          </a:p>
          <a:p>
            <a:pPr algn="ctr"/>
            <a:r>
              <a:rPr lang="en-GB" sz="1600" spc="50" dirty="0">
                <a:solidFill>
                  <a:schemeClr val="bg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What issues do you think it’s important for young people to speak up about? Discuss in pairs, then make a mind-map as a class.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D2A885-7C7F-F2A2-A9D0-13CA5DD5CD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397" t="17016" r="19207" b="30461"/>
          <a:stretch/>
        </p:blipFill>
        <p:spPr>
          <a:xfrm>
            <a:off x="305829" y="4443012"/>
            <a:ext cx="1310173" cy="13710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B3459DE-7755-AE93-61C9-060EE1572436}"/>
              </a:ext>
            </a:extLst>
          </p:cNvPr>
          <p:cNvSpPr txBox="1"/>
          <p:nvPr/>
        </p:nvSpPr>
        <p:spPr>
          <a:xfrm>
            <a:off x="570804" y="1232479"/>
            <a:ext cx="2519848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Bullying?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8B0B3C-CB99-DA28-05BB-DCA3CEE0AB9B}"/>
              </a:ext>
            </a:extLst>
          </p:cNvPr>
          <p:cNvSpPr txBox="1"/>
          <p:nvPr/>
        </p:nvSpPr>
        <p:spPr>
          <a:xfrm>
            <a:off x="4958610" y="2260408"/>
            <a:ext cx="2519848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Equality?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6F98E5-279B-FB4A-F6CD-34997D105CA7}"/>
              </a:ext>
            </a:extLst>
          </p:cNvPr>
          <p:cNvSpPr txBox="1"/>
          <p:nvPr/>
        </p:nvSpPr>
        <p:spPr>
          <a:xfrm>
            <a:off x="3984857" y="1264713"/>
            <a:ext cx="4467354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Climate change?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BBE76-C3FB-AFB3-1839-A77024717360}"/>
              </a:ext>
            </a:extLst>
          </p:cNvPr>
          <p:cNvSpPr txBox="1"/>
          <p:nvPr/>
        </p:nvSpPr>
        <p:spPr>
          <a:xfrm>
            <a:off x="-49549" y="3330435"/>
            <a:ext cx="4467354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Mental health?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A7E827-AA8D-CFEF-4F8E-12C7B1C45CBF}"/>
              </a:ext>
            </a:extLst>
          </p:cNvPr>
          <p:cNvSpPr txBox="1"/>
          <p:nvPr/>
        </p:nvSpPr>
        <p:spPr>
          <a:xfrm>
            <a:off x="491256" y="2260408"/>
            <a:ext cx="4467354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Animal rights?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92492F-C1C6-1AA9-1ABD-1FFEF2E4864B}"/>
              </a:ext>
            </a:extLst>
          </p:cNvPr>
          <p:cNvSpPr txBox="1"/>
          <p:nvPr/>
        </p:nvSpPr>
        <p:spPr>
          <a:xfrm>
            <a:off x="5423037" y="3330434"/>
            <a:ext cx="2884575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Education?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B21042-1AA7-0D83-E2B3-083D30F5A508}"/>
              </a:ext>
            </a:extLst>
          </p:cNvPr>
          <p:cNvSpPr txBox="1"/>
          <p:nvPr/>
        </p:nvSpPr>
        <p:spPr>
          <a:xfrm>
            <a:off x="2895046" y="4251153"/>
            <a:ext cx="3417124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spc="5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1200000" algn="ctr" rotWithShape="0">
                    <a:schemeClr val="tx1">
                      <a:alpha val="75000"/>
                    </a:schemeClr>
                  </a:outerShdw>
                </a:effectLst>
                <a:latin typeface="Century Gothic" panose="020B0502020202020204" pitchFamily="34" charset="0"/>
              </a:rPr>
              <a:t>Accessibility?</a:t>
            </a:r>
          </a:p>
        </p:txBody>
      </p:sp>
      <p:pic>
        <p:nvPicPr>
          <p:cNvPr id="9" name="Graphic 8" descr="Trophy with solid fill">
            <a:extLst>
              <a:ext uri="{FF2B5EF4-FFF2-40B4-BE49-F238E27FC236}">
                <a16:creationId xmlns:a16="http://schemas.microsoft.com/office/drawing/2014/main" id="{F41C97E6-5AEE-8D31-72C9-13247784F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3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02C37F-9AF9-172E-9D7C-86C6F77AB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DC035BA-9EA1-2935-6728-77CDA7DB93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7BC4AF-D0FB-EE9A-8D43-4741AEA076BD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DBC0B6-9388-F02E-7CE4-2ED5B1630B3D}"/>
              </a:ext>
            </a:extLst>
          </p:cNvPr>
          <p:cNvSpPr txBox="1"/>
          <p:nvPr/>
        </p:nvSpPr>
        <p:spPr>
          <a:xfrm rot="10800000" flipH="1" flipV="1">
            <a:off x="287338" y="4855947"/>
            <a:ext cx="3607496" cy="1383666"/>
          </a:xfrm>
          <a:prstGeom prst="wedgeRoundRectCallout">
            <a:avLst>
              <a:gd name="adj1" fmla="val 31763"/>
              <a:gd name="adj2" fmla="val -79106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sz="2400" b="1" spc="50" dirty="0"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If so, we want to hear from you…</a:t>
            </a:r>
            <a:endParaRPr lang="en-GB" sz="24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70F692-80CF-6DD7-5E16-02F3A06A1C1C}"/>
              </a:ext>
            </a:extLst>
          </p:cNvPr>
          <p:cNvSpPr txBox="1"/>
          <p:nvPr/>
        </p:nvSpPr>
        <p:spPr>
          <a:xfrm>
            <a:off x="3620021" y="1089025"/>
            <a:ext cx="5236641" cy="1516389"/>
          </a:xfrm>
          <a:prstGeom prst="wedgeRoundRectCallout">
            <a:avLst>
              <a:gd name="adj1" fmla="val -35695"/>
              <a:gd name="adj2" fmla="val 67170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sz="2400" b="1" spc="50" dirty="0"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Have you used your voice to stand up for any of the issues you raised?</a:t>
            </a:r>
            <a:endParaRPr lang="en-GB" sz="24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11" name="Graphic 10" descr="Trophy with solid fill">
            <a:extLst>
              <a:ext uri="{FF2B5EF4-FFF2-40B4-BE49-F238E27FC236}">
                <a16:creationId xmlns:a16="http://schemas.microsoft.com/office/drawing/2014/main" id="{D5643264-FDAE-2508-0B3B-72368EAF51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66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gold swirly lines and dots&#10;&#10;Description automatically generated with medium confidence">
            <a:extLst>
              <a:ext uri="{FF2B5EF4-FFF2-40B4-BE49-F238E27FC236}">
                <a16:creationId xmlns:a16="http://schemas.microsoft.com/office/drawing/2014/main" id="{7E1ABFAD-684A-EDE9-A465-19B038D5B1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957457"/>
            <a:ext cx="9144000" cy="5143501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310566" y="1140432"/>
            <a:ext cx="8550834" cy="769441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b="1" spc="50" dirty="0"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Our National Student Voice Awards celebrate young people using their voices to inspire change.</a:t>
            </a:r>
            <a:r>
              <a:rPr lang="en-GB" sz="22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  </a:t>
            </a:r>
            <a:endParaRPr lang="en-GB" sz="22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22" name="Picture 21" descr="A blue and white logo with a megaphone&#10;&#10;Description automatically generated">
            <a:extLst>
              <a:ext uri="{FF2B5EF4-FFF2-40B4-BE49-F238E27FC236}">
                <a16:creationId xmlns:a16="http://schemas.microsoft.com/office/drawing/2014/main" id="{3045A4F4-C073-6791-8312-126EA3E8E1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978" y="2199391"/>
            <a:ext cx="2964044" cy="296404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8F06EED-1FFC-0C47-9180-C6B128AC11D9}"/>
              </a:ext>
            </a:extLst>
          </p:cNvPr>
          <p:cNvSpPr txBox="1"/>
          <p:nvPr/>
        </p:nvSpPr>
        <p:spPr>
          <a:xfrm>
            <a:off x="521409" y="5350470"/>
            <a:ext cx="8129147" cy="923330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Whether it's in your classroom, your school council, or your community, we know there are young people all over the country </a:t>
            </a:r>
            <a:r>
              <a:rPr lang="en-GB" b="1" dirty="0"/>
              <a:t>speaking out to make a difference</a:t>
            </a:r>
            <a:r>
              <a:rPr lang="en-GB" dirty="0"/>
              <a:t>.</a:t>
            </a:r>
            <a:endParaRPr lang="en-GB" b="1" spc="5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Cavolini" panose="03000502040302020204" pitchFamily="66" charset="0"/>
            </a:endParaRPr>
          </a:p>
        </p:txBody>
      </p:sp>
      <p:pic>
        <p:nvPicPr>
          <p:cNvPr id="27" name="Graphic 26" descr="Trophy with solid fill">
            <a:extLst>
              <a:ext uri="{FF2B5EF4-FFF2-40B4-BE49-F238E27FC236}">
                <a16:creationId xmlns:a16="http://schemas.microsoft.com/office/drawing/2014/main" id="{9E81D715-F5BF-6D3C-FC2D-E69BF21A2B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3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old swirly lines and dots&#10;&#10;Description automatically generated with medium confidence">
            <a:extLst>
              <a:ext uri="{FF2B5EF4-FFF2-40B4-BE49-F238E27FC236}">
                <a16:creationId xmlns:a16="http://schemas.microsoft.com/office/drawing/2014/main" id="{B1976F9F-8B93-3587-DE1B-907A9CB33F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957457"/>
            <a:ext cx="9144000" cy="5143501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7" name="Graphic 26" descr="Trophy with solid fill">
            <a:extLst>
              <a:ext uri="{FF2B5EF4-FFF2-40B4-BE49-F238E27FC236}">
                <a16:creationId xmlns:a16="http://schemas.microsoft.com/office/drawing/2014/main" id="{9E81D715-F5BF-6D3C-FC2D-E69BF21A2B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7169D89-699D-8B4B-7259-5E741AE8E499}"/>
              </a:ext>
            </a:extLst>
          </p:cNvPr>
          <p:cNvSpPr txBox="1"/>
          <p:nvPr/>
        </p:nvSpPr>
        <p:spPr>
          <a:xfrm>
            <a:off x="605780" y="1065623"/>
            <a:ext cx="7932440" cy="769441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We have four</a:t>
            </a:r>
            <a:r>
              <a:rPr lang="en-GB" sz="2200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 categories</a:t>
            </a:r>
            <a:r>
              <a:rPr lang="en-GB" sz="2200" b="1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: Primary Students</a:t>
            </a:r>
            <a:r>
              <a:rPr lang="en-GB" sz="2200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, </a:t>
            </a:r>
            <a:r>
              <a:rPr lang="en-GB" sz="2200" b="1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Secondary Students</a:t>
            </a:r>
            <a:r>
              <a:rPr lang="en-GB" sz="2200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, </a:t>
            </a:r>
            <a:r>
              <a:rPr lang="en-GB" sz="2200" b="1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Primary Schools </a:t>
            </a:r>
            <a:r>
              <a:rPr lang="en-GB" sz="2200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and </a:t>
            </a:r>
            <a:r>
              <a:rPr lang="en-GB" sz="2200" b="1" spc="5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Cavolini" panose="03000502040302020204" pitchFamily="66" charset="0"/>
                <a:sym typeface="Century Gothic"/>
              </a:rPr>
              <a:t>Secondary School</a:t>
            </a:r>
            <a:r>
              <a:rPr lang="en-GB" sz="2200" b="1" spc="50" dirty="0">
                <a:latin typeface="+mj-lt"/>
                <a:cs typeface="Cavolini" panose="03000502040302020204" pitchFamily="66" charset="0"/>
                <a:sym typeface="Century Gothic"/>
              </a:rPr>
              <a:t>s</a:t>
            </a:r>
            <a:r>
              <a:rPr lang="en-GB" sz="2200" spc="50" dirty="0">
                <a:latin typeface="+mj-lt"/>
                <a:cs typeface="Cavolini" panose="03000502040302020204" pitchFamily="66" charset="0"/>
                <a:sym typeface="Century Gothic"/>
              </a:rPr>
              <a:t>.</a:t>
            </a:r>
            <a:endParaRPr lang="en-GB" sz="2200" spc="5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Cavolini" panose="0300050204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6BACF5-4544-1A18-00E3-343CDD5377A8}"/>
              </a:ext>
            </a:extLst>
          </p:cNvPr>
          <p:cNvSpPr txBox="1"/>
          <p:nvPr/>
        </p:nvSpPr>
        <p:spPr>
          <a:xfrm>
            <a:off x="226478" y="5723788"/>
            <a:ext cx="8550834" cy="523220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spc="50" dirty="0">
                <a:latin typeface="Cavolini" panose="03000502040302020204" pitchFamily="66" charset="0"/>
                <a:ea typeface="Century Gothic"/>
                <a:cs typeface="Cavolini" panose="03000502040302020204" pitchFamily="66" charset="0"/>
                <a:sym typeface="Century Gothic"/>
              </a:rPr>
              <a:t>Let’s meet last year’s winners…</a:t>
            </a:r>
            <a:endParaRPr lang="en-GB" sz="28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9" name="Picture 8" descr="A blue and white logo with a megaphone&#10;&#10;Description automatically generated">
            <a:extLst>
              <a:ext uri="{FF2B5EF4-FFF2-40B4-BE49-F238E27FC236}">
                <a16:creationId xmlns:a16="http://schemas.microsoft.com/office/drawing/2014/main" id="{AACB6443-2CC5-BA66-CE28-0A9562C397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978" y="2199391"/>
            <a:ext cx="2964044" cy="29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12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37DE9F13-435C-0C83-9828-5E9C74B127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18" b="5574"/>
          <a:stretch/>
        </p:blipFill>
        <p:spPr>
          <a:xfrm>
            <a:off x="0" y="1035164"/>
            <a:ext cx="9144000" cy="4538918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Graphic 4" descr="Trophy with solid fill">
            <a:extLst>
              <a:ext uri="{FF2B5EF4-FFF2-40B4-BE49-F238E27FC236}">
                <a16:creationId xmlns:a16="http://schemas.microsoft.com/office/drawing/2014/main" id="{41DD36B8-AEBF-ED04-9636-68D89676F8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  <p:sp>
        <p:nvSpPr>
          <p:cNvPr id="7" name="Graphic 6" descr="Play with solid fill">
            <a:hlinkClick r:id="rId3"/>
            <a:extLst>
              <a:ext uri="{FF2B5EF4-FFF2-40B4-BE49-F238E27FC236}">
                <a16:creationId xmlns:a16="http://schemas.microsoft.com/office/drawing/2014/main" id="{47C6754E-962A-8CD6-D19F-67844DCB0A3C}"/>
              </a:ext>
            </a:extLst>
          </p:cNvPr>
          <p:cNvSpPr/>
          <p:nvPr/>
        </p:nvSpPr>
        <p:spPr>
          <a:xfrm>
            <a:off x="4128535" y="2794656"/>
            <a:ext cx="886930" cy="1143429"/>
          </a:xfrm>
          <a:custGeom>
            <a:avLst/>
            <a:gdLst>
              <a:gd name="connsiteX0" fmla="*/ 0 w 886930"/>
              <a:gd name="connsiteY0" fmla="*/ 0 h 1143429"/>
              <a:gd name="connsiteX1" fmla="*/ 886930 w 886930"/>
              <a:gd name="connsiteY1" fmla="*/ 571715 h 1143429"/>
              <a:gd name="connsiteX2" fmla="*/ 0 w 886930"/>
              <a:gd name="connsiteY2" fmla="*/ 1143430 h 114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6930" h="1143429">
                <a:moveTo>
                  <a:pt x="0" y="0"/>
                </a:moveTo>
                <a:lnTo>
                  <a:pt x="886930" y="571715"/>
                </a:lnTo>
                <a:lnTo>
                  <a:pt x="0" y="1143430"/>
                </a:lnTo>
                <a:close/>
              </a:path>
            </a:pathLst>
          </a:custGeom>
          <a:solidFill>
            <a:schemeClr val="accent5"/>
          </a:solidFill>
          <a:ln w="15379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1:03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E16F2-F978-DA2F-34B3-20FCA1732E7E}"/>
              </a:ext>
            </a:extLst>
          </p:cNvPr>
          <p:cNvSpPr txBox="1"/>
          <p:nvPr/>
        </p:nvSpPr>
        <p:spPr>
          <a:xfrm>
            <a:off x="1622212" y="5822836"/>
            <a:ext cx="5899575" cy="577929"/>
          </a:xfrm>
          <a:prstGeom prst="rect">
            <a:avLst/>
          </a:prstGeom>
          <a:solidFill>
            <a:schemeClr val="accent5"/>
          </a:solidFill>
          <a:ln w="1905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3655542"/>
                      <a:gd name="connsiteY0" fmla="*/ 0 h 1930484"/>
                      <a:gd name="connsiteX1" fmla="*/ 572702 w 3655542"/>
                      <a:gd name="connsiteY1" fmla="*/ 0 h 1930484"/>
                      <a:gd name="connsiteX2" fmla="*/ 1255069 w 3655542"/>
                      <a:gd name="connsiteY2" fmla="*/ 0 h 1930484"/>
                      <a:gd name="connsiteX3" fmla="*/ 1791216 w 3655542"/>
                      <a:gd name="connsiteY3" fmla="*/ 0 h 1930484"/>
                      <a:gd name="connsiteX4" fmla="*/ 2327362 w 3655542"/>
                      <a:gd name="connsiteY4" fmla="*/ 0 h 1930484"/>
                      <a:gd name="connsiteX5" fmla="*/ 2936619 w 3655542"/>
                      <a:gd name="connsiteY5" fmla="*/ 0 h 1930484"/>
                      <a:gd name="connsiteX6" fmla="*/ 3655542 w 3655542"/>
                      <a:gd name="connsiteY6" fmla="*/ 0 h 1930484"/>
                      <a:gd name="connsiteX7" fmla="*/ 3655542 w 3655542"/>
                      <a:gd name="connsiteY7" fmla="*/ 682104 h 1930484"/>
                      <a:gd name="connsiteX8" fmla="*/ 3655542 w 3655542"/>
                      <a:gd name="connsiteY8" fmla="*/ 1344904 h 1930484"/>
                      <a:gd name="connsiteX9" fmla="*/ 3655542 w 3655542"/>
                      <a:gd name="connsiteY9" fmla="*/ 1930484 h 1930484"/>
                      <a:gd name="connsiteX10" fmla="*/ 3082840 w 3655542"/>
                      <a:gd name="connsiteY10" fmla="*/ 1930484 h 1930484"/>
                      <a:gd name="connsiteX11" fmla="*/ 2510139 w 3655542"/>
                      <a:gd name="connsiteY11" fmla="*/ 1930484 h 1930484"/>
                      <a:gd name="connsiteX12" fmla="*/ 1827771 w 3655542"/>
                      <a:gd name="connsiteY12" fmla="*/ 1930484 h 1930484"/>
                      <a:gd name="connsiteX13" fmla="*/ 1218514 w 3655542"/>
                      <a:gd name="connsiteY13" fmla="*/ 1930484 h 1930484"/>
                      <a:gd name="connsiteX14" fmla="*/ 572702 w 3655542"/>
                      <a:gd name="connsiteY14" fmla="*/ 1930484 h 1930484"/>
                      <a:gd name="connsiteX15" fmla="*/ 0 w 3655542"/>
                      <a:gd name="connsiteY15" fmla="*/ 1930484 h 1930484"/>
                      <a:gd name="connsiteX16" fmla="*/ 0 w 3655542"/>
                      <a:gd name="connsiteY16" fmla="*/ 1267684 h 1930484"/>
                      <a:gd name="connsiteX17" fmla="*/ 0 w 3655542"/>
                      <a:gd name="connsiteY17" fmla="*/ 662800 h 1930484"/>
                      <a:gd name="connsiteX18" fmla="*/ 0 w 3655542"/>
                      <a:gd name="connsiteY18" fmla="*/ 0 h 193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655542" h="1930484" fill="none" extrusionOk="0">
                        <a:moveTo>
                          <a:pt x="0" y="0"/>
                        </a:moveTo>
                        <a:cubicBezTo>
                          <a:pt x="233105" y="8443"/>
                          <a:pt x="369039" y="-22422"/>
                          <a:pt x="572702" y="0"/>
                        </a:cubicBezTo>
                        <a:cubicBezTo>
                          <a:pt x="776365" y="22422"/>
                          <a:pt x="1081431" y="7694"/>
                          <a:pt x="1255069" y="0"/>
                        </a:cubicBezTo>
                        <a:cubicBezTo>
                          <a:pt x="1428707" y="-7694"/>
                          <a:pt x="1574105" y="-21551"/>
                          <a:pt x="1791216" y="0"/>
                        </a:cubicBezTo>
                        <a:cubicBezTo>
                          <a:pt x="2008327" y="21551"/>
                          <a:pt x="2162703" y="-17503"/>
                          <a:pt x="2327362" y="0"/>
                        </a:cubicBezTo>
                        <a:cubicBezTo>
                          <a:pt x="2492021" y="17503"/>
                          <a:pt x="2632548" y="-5457"/>
                          <a:pt x="2936619" y="0"/>
                        </a:cubicBezTo>
                        <a:cubicBezTo>
                          <a:pt x="3240690" y="5457"/>
                          <a:pt x="3350315" y="17061"/>
                          <a:pt x="3655542" y="0"/>
                        </a:cubicBezTo>
                        <a:cubicBezTo>
                          <a:pt x="3645563" y="242266"/>
                          <a:pt x="3637571" y="442319"/>
                          <a:pt x="3655542" y="682104"/>
                        </a:cubicBezTo>
                        <a:cubicBezTo>
                          <a:pt x="3673513" y="921889"/>
                          <a:pt x="3627663" y="1114952"/>
                          <a:pt x="3655542" y="1344904"/>
                        </a:cubicBezTo>
                        <a:cubicBezTo>
                          <a:pt x="3683421" y="1574856"/>
                          <a:pt x="3659178" y="1737246"/>
                          <a:pt x="3655542" y="1930484"/>
                        </a:cubicBezTo>
                        <a:cubicBezTo>
                          <a:pt x="3417838" y="1950232"/>
                          <a:pt x="3295574" y="1909534"/>
                          <a:pt x="3082840" y="1930484"/>
                        </a:cubicBezTo>
                        <a:cubicBezTo>
                          <a:pt x="2870106" y="1951434"/>
                          <a:pt x="2711629" y="1958071"/>
                          <a:pt x="2510139" y="1930484"/>
                        </a:cubicBezTo>
                        <a:cubicBezTo>
                          <a:pt x="2308649" y="1902897"/>
                          <a:pt x="2164308" y="1950768"/>
                          <a:pt x="1827771" y="1930484"/>
                        </a:cubicBezTo>
                        <a:cubicBezTo>
                          <a:pt x="1491234" y="1910200"/>
                          <a:pt x="1349636" y="1907292"/>
                          <a:pt x="1218514" y="1930484"/>
                        </a:cubicBezTo>
                        <a:cubicBezTo>
                          <a:pt x="1087392" y="1953676"/>
                          <a:pt x="799779" y="1919217"/>
                          <a:pt x="572702" y="1930484"/>
                        </a:cubicBezTo>
                        <a:cubicBezTo>
                          <a:pt x="345625" y="1941751"/>
                          <a:pt x="235000" y="1953657"/>
                          <a:pt x="0" y="1930484"/>
                        </a:cubicBezTo>
                        <a:cubicBezTo>
                          <a:pt x="26983" y="1629631"/>
                          <a:pt x="15922" y="1475539"/>
                          <a:pt x="0" y="1267684"/>
                        </a:cubicBezTo>
                        <a:cubicBezTo>
                          <a:pt x="-15922" y="1059829"/>
                          <a:pt x="28489" y="931895"/>
                          <a:pt x="0" y="662800"/>
                        </a:cubicBezTo>
                        <a:cubicBezTo>
                          <a:pt x="-28489" y="393705"/>
                          <a:pt x="-14272" y="164133"/>
                          <a:pt x="0" y="0"/>
                        </a:cubicBezTo>
                        <a:close/>
                      </a:path>
                      <a:path w="3655542" h="1930484" stroke="0" extrusionOk="0">
                        <a:moveTo>
                          <a:pt x="0" y="0"/>
                        </a:moveTo>
                        <a:cubicBezTo>
                          <a:pt x="162646" y="17919"/>
                          <a:pt x="433126" y="28444"/>
                          <a:pt x="609257" y="0"/>
                        </a:cubicBezTo>
                        <a:cubicBezTo>
                          <a:pt x="785388" y="-28444"/>
                          <a:pt x="991399" y="-15121"/>
                          <a:pt x="1108848" y="0"/>
                        </a:cubicBezTo>
                        <a:cubicBezTo>
                          <a:pt x="1226297" y="15121"/>
                          <a:pt x="1609821" y="15282"/>
                          <a:pt x="1791216" y="0"/>
                        </a:cubicBezTo>
                        <a:cubicBezTo>
                          <a:pt x="1972611" y="-15282"/>
                          <a:pt x="2170838" y="23148"/>
                          <a:pt x="2473583" y="0"/>
                        </a:cubicBezTo>
                        <a:cubicBezTo>
                          <a:pt x="2776328" y="-23148"/>
                          <a:pt x="2883177" y="-25301"/>
                          <a:pt x="3082840" y="0"/>
                        </a:cubicBezTo>
                        <a:cubicBezTo>
                          <a:pt x="3282503" y="25301"/>
                          <a:pt x="3435692" y="21397"/>
                          <a:pt x="3655542" y="0"/>
                        </a:cubicBezTo>
                        <a:cubicBezTo>
                          <a:pt x="3671332" y="291513"/>
                          <a:pt x="3666523" y="370805"/>
                          <a:pt x="3655542" y="662800"/>
                        </a:cubicBezTo>
                        <a:cubicBezTo>
                          <a:pt x="3644561" y="954795"/>
                          <a:pt x="3652474" y="1158505"/>
                          <a:pt x="3655542" y="1325599"/>
                        </a:cubicBezTo>
                        <a:cubicBezTo>
                          <a:pt x="3658610" y="1492693"/>
                          <a:pt x="3676995" y="1762480"/>
                          <a:pt x="3655542" y="1930484"/>
                        </a:cubicBezTo>
                        <a:cubicBezTo>
                          <a:pt x="3454993" y="1951110"/>
                          <a:pt x="3273562" y="1932606"/>
                          <a:pt x="3082840" y="1930484"/>
                        </a:cubicBezTo>
                        <a:cubicBezTo>
                          <a:pt x="2892118" y="1928362"/>
                          <a:pt x="2715553" y="1922921"/>
                          <a:pt x="2510139" y="1930484"/>
                        </a:cubicBezTo>
                        <a:cubicBezTo>
                          <a:pt x="2304725" y="1938047"/>
                          <a:pt x="2232365" y="1955851"/>
                          <a:pt x="1973993" y="1930484"/>
                        </a:cubicBezTo>
                        <a:cubicBezTo>
                          <a:pt x="1715621" y="1905117"/>
                          <a:pt x="1690235" y="1931913"/>
                          <a:pt x="1474402" y="1930484"/>
                        </a:cubicBezTo>
                        <a:cubicBezTo>
                          <a:pt x="1258569" y="1929055"/>
                          <a:pt x="1044281" y="1943192"/>
                          <a:pt x="901700" y="1930484"/>
                        </a:cubicBezTo>
                        <a:cubicBezTo>
                          <a:pt x="759119" y="1917776"/>
                          <a:pt x="282735" y="1912518"/>
                          <a:pt x="0" y="1930484"/>
                        </a:cubicBezTo>
                        <a:cubicBezTo>
                          <a:pt x="27997" y="1743326"/>
                          <a:pt x="31638" y="1590846"/>
                          <a:pt x="0" y="1267684"/>
                        </a:cubicBezTo>
                        <a:cubicBezTo>
                          <a:pt x="-31638" y="944522"/>
                          <a:pt x="-16981" y="758736"/>
                          <a:pt x="0" y="585580"/>
                        </a:cubicBezTo>
                        <a:cubicBezTo>
                          <a:pt x="16981" y="412424"/>
                          <a:pt x="-261" y="19845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sz="1600" b="1" spc="50" dirty="0">
                <a:solidFill>
                  <a:schemeClr val="bg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Click to hear from our 2023 winners! (1-2 mins)</a:t>
            </a:r>
            <a:endParaRPr lang="en-GB" sz="1600" spc="50" dirty="0">
              <a:solidFill>
                <a:schemeClr val="bg1"/>
              </a:solidFill>
              <a:latin typeface="Century Gothic" panose="020B0502020202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F5357F-469B-8E71-254C-B5D99F1801D1}"/>
              </a:ext>
            </a:extLst>
          </p:cNvPr>
          <p:cNvSpPr txBox="1"/>
          <p:nvPr/>
        </p:nvSpPr>
        <p:spPr>
          <a:xfrm>
            <a:off x="51904" y="6617921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GB" sz="80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safeshare.tv</a:t>
            </a:r>
            <a:r>
              <a:rPr lang="en-GB" sz="8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/x/</a:t>
            </a:r>
            <a:r>
              <a:rPr lang="en-GB" sz="80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tnHvYxRNPBg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28421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628650" y="1078932"/>
            <a:ext cx="7886700" cy="954107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The winner of our Primary Student Award 2023 w</a:t>
            </a:r>
            <a:r>
              <a:rPr lang="en-GB" sz="2800" b="1" spc="50" dirty="0"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as...</a:t>
            </a:r>
            <a:endParaRPr lang="en-GB" sz="28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  <a:sym typeface="Century Gothic"/>
            </a:endParaRPr>
          </a:p>
        </p:txBody>
      </p:sp>
      <p:pic>
        <p:nvPicPr>
          <p:cNvPr id="7" name="Picture 6" descr="A couple of girls smiling&#10;&#10;Description automatically generated">
            <a:extLst>
              <a:ext uri="{FF2B5EF4-FFF2-40B4-BE49-F238E27FC236}">
                <a16:creationId xmlns:a16="http://schemas.microsoft.com/office/drawing/2014/main" id="{0810940E-6A6F-8979-53DF-F1B73E2367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-800" r="49989" b="2264"/>
          <a:stretch/>
        </p:blipFill>
        <p:spPr>
          <a:xfrm>
            <a:off x="5414628" y="1278194"/>
            <a:ext cx="3773329" cy="5309420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8CA12CA9-DDE1-D15B-FFCC-3ECAF0002549}"/>
              </a:ext>
            </a:extLst>
          </p:cNvPr>
          <p:cNvSpPr/>
          <p:nvPr/>
        </p:nvSpPr>
        <p:spPr>
          <a:xfrm>
            <a:off x="5665766" y="5349675"/>
            <a:ext cx="4402397" cy="858786"/>
          </a:xfrm>
          <a:prstGeom prst="flowChartInputOutput">
            <a:avLst/>
          </a:prstGeom>
          <a:solidFill>
            <a:srgbClr val="D93B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/>
              <a:t>Primary Student Award Winner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937F7-B03A-5149-27E3-DBDF35C2BAD9}"/>
              </a:ext>
            </a:extLst>
          </p:cNvPr>
          <p:cNvSpPr txBox="1"/>
          <p:nvPr/>
        </p:nvSpPr>
        <p:spPr>
          <a:xfrm flipH="1">
            <a:off x="365265" y="4732701"/>
            <a:ext cx="4715286" cy="1335700"/>
          </a:xfrm>
          <a:prstGeom prst="wedgeRoundRectCallout">
            <a:avLst>
              <a:gd name="adj1" fmla="val 41994"/>
              <a:gd name="adj2" fmla="val -80066"/>
              <a:gd name="adj3" fmla="val 16667"/>
            </a:avLst>
          </a:prstGeom>
          <a:solidFill>
            <a:schemeClr val="bg1"/>
          </a:solidFill>
          <a:ln w="3810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sz="1600" b="1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"They've used their voice in an impactful way that is not only beneficial for themselves but for others.“</a:t>
            </a:r>
          </a:p>
          <a:p>
            <a:pPr algn="ctr"/>
            <a:r>
              <a:rPr lang="en-GB" sz="1600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- SVA Judge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52E586-19F4-9433-7C7F-9A5E8243858A}"/>
              </a:ext>
            </a:extLst>
          </p:cNvPr>
          <p:cNvSpPr txBox="1"/>
          <p:nvPr/>
        </p:nvSpPr>
        <p:spPr>
          <a:xfrm>
            <a:off x="1512672" y="1890032"/>
            <a:ext cx="2378437" cy="1015663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6000" b="1" spc="50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rPr>
              <a:t>Diya</a:t>
            </a:r>
            <a:endParaRPr lang="en-GB" sz="6000" spc="50" baseline="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8C4C39-4516-98ED-C7D5-1739E8AFCCDD}"/>
              </a:ext>
            </a:extLst>
          </p:cNvPr>
          <p:cNvSpPr txBox="1"/>
          <p:nvPr/>
        </p:nvSpPr>
        <p:spPr>
          <a:xfrm>
            <a:off x="302635" y="2933419"/>
            <a:ext cx="4844060" cy="1566752"/>
          </a:xfrm>
          <a:prstGeom prst="rect">
            <a:avLst/>
          </a:prstGeom>
          <a:noFill/>
        </p:spPr>
        <p:txBody>
          <a:bodyPr wrap="square" lIns="90000" tIns="90000" rIns="90000" bIns="90000" anchor="ctr" anchorCtr="0">
            <a:spAutoFit/>
          </a:bodyPr>
          <a:lstStyle/>
          <a:p>
            <a:pPr algn="ctr"/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Diya used her voice in her student council to make a difference in issues around 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climate change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. She also took action to 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support charities 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and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 local food banks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.</a:t>
            </a:r>
            <a:endParaRPr lang="en-GB" spc="50" dirty="0">
              <a:solidFill>
                <a:schemeClr val="tx1"/>
              </a:solidFill>
              <a:latin typeface="Century Gothic" panose="020B0502020202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2" name="Graphic 11" descr="Trophy with solid fill">
            <a:extLst>
              <a:ext uri="{FF2B5EF4-FFF2-40B4-BE49-F238E27FC236}">
                <a16:creationId xmlns:a16="http://schemas.microsoft.com/office/drawing/2014/main" id="{15D33340-B28F-1108-8AC3-85DAD49482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18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302635" y="1078932"/>
            <a:ext cx="8538731" cy="954107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The winner of our Secondary Student Award 2023 w</a:t>
            </a:r>
            <a:r>
              <a:rPr lang="en-GB" sz="2800" b="1" spc="50" dirty="0"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as…</a:t>
            </a:r>
            <a:endParaRPr lang="en-GB" sz="28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  <a:sym typeface="Century Gothic"/>
            </a:endParaRPr>
          </a:p>
        </p:txBody>
      </p:sp>
      <p:pic>
        <p:nvPicPr>
          <p:cNvPr id="7" name="Picture 6" descr="A couple of girls smiling&#10;&#10;Description automatically generated">
            <a:extLst>
              <a:ext uri="{FF2B5EF4-FFF2-40B4-BE49-F238E27FC236}">
                <a16:creationId xmlns:a16="http://schemas.microsoft.com/office/drawing/2014/main" id="{0810940E-6A6F-8979-53DF-F1B73E2367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5" b="1464"/>
          <a:stretch/>
        </p:blipFill>
        <p:spPr>
          <a:xfrm>
            <a:off x="153874" y="1301609"/>
            <a:ext cx="3773329" cy="5309420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8CA12CA9-DDE1-D15B-FFCC-3ECAF0002549}"/>
              </a:ext>
            </a:extLst>
          </p:cNvPr>
          <p:cNvSpPr/>
          <p:nvPr/>
        </p:nvSpPr>
        <p:spPr>
          <a:xfrm>
            <a:off x="-904847" y="5349675"/>
            <a:ext cx="4402397" cy="85878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b="1" dirty="0"/>
              <a:t>Secondary Student Award Winner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937F7-B03A-5149-27E3-DBDF35C2BAD9}"/>
              </a:ext>
            </a:extLst>
          </p:cNvPr>
          <p:cNvSpPr txBox="1"/>
          <p:nvPr/>
        </p:nvSpPr>
        <p:spPr>
          <a:xfrm>
            <a:off x="4800098" y="4922775"/>
            <a:ext cx="3698261" cy="1340237"/>
          </a:xfrm>
          <a:prstGeom prst="wedgeRoundRectCallout">
            <a:avLst>
              <a:gd name="adj1" fmla="val 45216"/>
              <a:gd name="adj2" fmla="val -82881"/>
              <a:gd name="adj3" fmla="val 16667"/>
            </a:avLst>
          </a:prstGeom>
          <a:solidFill>
            <a:schemeClr val="bg1"/>
          </a:solidFill>
          <a:ln w="3810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b="1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“This person is a massive game-changer for our country, honestly.”</a:t>
            </a:r>
          </a:p>
          <a:p>
            <a:pPr algn="ctr"/>
            <a:r>
              <a:rPr lang="en-GB" spc="50" dirty="0"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- SVA Judge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8C4C39-4516-98ED-C7D5-1739E8AFCCDD}"/>
              </a:ext>
            </a:extLst>
          </p:cNvPr>
          <p:cNvSpPr txBox="1"/>
          <p:nvPr/>
        </p:nvSpPr>
        <p:spPr>
          <a:xfrm>
            <a:off x="3945697" y="2898037"/>
            <a:ext cx="4877173" cy="1566752"/>
          </a:xfrm>
          <a:prstGeom prst="rect">
            <a:avLst/>
          </a:prstGeom>
          <a:noFill/>
        </p:spPr>
        <p:txBody>
          <a:bodyPr wrap="square" lIns="90000" tIns="90000" rIns="90000" bIns="90000" anchor="ctr" anchorCtr="0">
            <a:spAutoFit/>
          </a:bodyPr>
          <a:lstStyle/>
          <a:p>
            <a:pPr algn="ctr"/>
            <a:r>
              <a:rPr lang="en-GB" spc="50" dirty="0" err="1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Cozzie</a:t>
            </a:r>
            <a:r>
              <a:rPr lang="en-GB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 used her voice to raise awareness for issues such as </a:t>
            </a:r>
            <a:r>
              <a:rPr lang="en-GB" b="1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Neurodiversity</a:t>
            </a:r>
            <a:r>
              <a:rPr lang="en-GB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b="1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LGBTQ+ issues</a:t>
            </a:r>
            <a:r>
              <a:rPr lang="en-GB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b="1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environmental causes</a:t>
            </a:r>
            <a:r>
              <a:rPr lang="en-GB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, and </a:t>
            </a:r>
            <a:r>
              <a:rPr lang="en-GB" b="1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women in STEM</a:t>
            </a:r>
            <a:r>
              <a:rPr lang="en-GB" spc="50" dirty="0">
                <a:solidFill>
                  <a:schemeClr val="tx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, both in school and out.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B2127D-76C0-7964-C2C7-51750D48D03D}"/>
              </a:ext>
            </a:extLst>
          </p:cNvPr>
          <p:cNvSpPr txBox="1"/>
          <p:nvPr/>
        </p:nvSpPr>
        <p:spPr>
          <a:xfrm>
            <a:off x="4985924" y="1932218"/>
            <a:ext cx="2796721" cy="1015663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6000" b="1" spc="50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entury Gothic" panose="020B0502020202020204" pitchFamily="34" charset="0"/>
                <a:ea typeface="Century Gothic"/>
                <a:cs typeface="Century Gothic"/>
                <a:sym typeface="Century Gothic"/>
              </a:rPr>
              <a:t>Cozzie</a:t>
            </a:r>
            <a:endParaRPr lang="en-GB" sz="6000" spc="50" baseline="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10" name="Graphic 9" descr="Trophy with solid fill">
            <a:extLst>
              <a:ext uri="{FF2B5EF4-FFF2-40B4-BE49-F238E27FC236}">
                <a16:creationId xmlns:a16="http://schemas.microsoft.com/office/drawing/2014/main" id="{CC7ABBA9-6867-DDA3-5624-464D71B69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35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02F83D-18A7-E810-FBD0-3AAD11434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22117E5B-2565-0997-D315-FE5C01849FD0}"/>
              </a:ext>
            </a:extLst>
          </p:cNvPr>
          <p:cNvSpPr/>
          <p:nvPr/>
        </p:nvSpPr>
        <p:spPr>
          <a:xfrm>
            <a:off x="0" y="148399"/>
            <a:ext cx="611659" cy="47705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8DE3B-24D7-EDC9-AAF8-04E61B5993DE}"/>
              </a:ext>
            </a:extLst>
          </p:cNvPr>
          <p:cNvSpPr txBox="1"/>
          <p:nvPr/>
        </p:nvSpPr>
        <p:spPr>
          <a:xfrm>
            <a:off x="611659" y="147426"/>
            <a:ext cx="7886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spc="50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Student</a:t>
            </a:r>
            <a:r>
              <a:rPr lang="en-GB" sz="2500" b="1" spc="50" dirty="0">
                <a:solidFill>
                  <a:schemeClr val="bg1"/>
                </a:solidFill>
                <a:latin typeface="Century Gothic" panose="020B0502020202020204" pitchFamily="34" charset="0"/>
              </a:rPr>
              <a:t> Voice Awards 2024</a:t>
            </a:r>
            <a:endParaRPr lang="en-GB" sz="2500" b="1" spc="50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14AC3-6DB7-6261-2DB6-973590221E16}"/>
              </a:ext>
            </a:extLst>
          </p:cNvPr>
          <p:cNvSpPr txBox="1"/>
          <p:nvPr/>
        </p:nvSpPr>
        <p:spPr>
          <a:xfrm>
            <a:off x="302635" y="1078932"/>
            <a:ext cx="8538731" cy="954107"/>
          </a:xfrm>
          <a:prstGeom prst="rect">
            <a:avLst/>
          </a:prstGeom>
          <a:noFill/>
          <a:effectLst>
            <a:glow rad="101600">
              <a:schemeClr val="bg2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spc="50" baseline="0" dirty="0">
                <a:ln>
                  <a:noFill/>
                </a:ln>
                <a:solidFill>
                  <a:schemeClr val="tx1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The winner of our Primary School Award 2023 w</a:t>
            </a:r>
            <a:r>
              <a:rPr lang="en-GB" sz="2800" b="1" spc="50" dirty="0">
                <a:latin typeface="Cavolini" panose="03000502040302020204" pitchFamily="66" charset="0"/>
                <a:cs typeface="Cavolini" panose="03000502040302020204" pitchFamily="66" charset="0"/>
                <a:sym typeface="Century Gothic"/>
              </a:rPr>
              <a:t>as...</a:t>
            </a:r>
            <a:endParaRPr lang="en-GB" sz="2800" b="1" spc="50" baseline="0" dirty="0">
              <a:ln>
                <a:noFill/>
              </a:ln>
              <a:solidFill>
                <a:schemeClr val="tx1"/>
              </a:solidFill>
              <a:effectLst/>
              <a:latin typeface="Cavolini" panose="03000502040302020204" pitchFamily="66" charset="0"/>
              <a:cs typeface="Cavolini" panose="03000502040302020204" pitchFamily="66" charset="0"/>
              <a:sym typeface="Century Gothic"/>
            </a:endParaRP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8CA12CA9-DDE1-D15B-FFCC-3ECAF0002549}"/>
              </a:ext>
            </a:extLst>
          </p:cNvPr>
          <p:cNvSpPr/>
          <p:nvPr/>
        </p:nvSpPr>
        <p:spPr>
          <a:xfrm>
            <a:off x="5649691" y="5349675"/>
            <a:ext cx="4402397" cy="858786"/>
          </a:xfrm>
          <a:prstGeom prst="flowChartInputOutput">
            <a:avLst/>
          </a:prstGeom>
          <a:solidFill>
            <a:srgbClr val="D93B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/>
              <a:t>Primary School Award Winner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937F7-B03A-5149-27E3-DBDF35C2BAD9}"/>
              </a:ext>
            </a:extLst>
          </p:cNvPr>
          <p:cNvSpPr txBox="1"/>
          <p:nvPr/>
        </p:nvSpPr>
        <p:spPr>
          <a:xfrm flipH="1">
            <a:off x="429064" y="4410625"/>
            <a:ext cx="4500783" cy="1566753"/>
          </a:xfrm>
          <a:prstGeom prst="wedgeRoundRectCallout">
            <a:avLst>
              <a:gd name="adj1" fmla="val 40696"/>
              <a:gd name="adj2" fmla="val -80048"/>
              <a:gd name="adj3" fmla="val 16667"/>
            </a:avLst>
          </a:prstGeom>
          <a:solidFill>
            <a:schemeClr val="bg1"/>
          </a:solidFill>
          <a:ln w="38100">
            <a:noFill/>
            <a:extLst>
              <a:ext uri="{C807C97D-BFC1-408E-A445-0C87EB9F89A2}">
                <ask:lineSketchStyleProps xmlns:ask="http://schemas.microsoft.com/office/drawing/2018/sketchyshapes" sd="2649982780">
                  <a:custGeom>
                    <a:avLst/>
                    <a:gdLst>
                      <a:gd name="connsiteX0" fmla="*/ 0 w 7796943"/>
                      <a:gd name="connsiteY0" fmla="*/ 284447 h 1706647"/>
                      <a:gd name="connsiteX1" fmla="*/ 284447 w 7796943"/>
                      <a:gd name="connsiteY1" fmla="*/ 0 h 1706647"/>
                      <a:gd name="connsiteX2" fmla="*/ 771668 w 7796943"/>
                      <a:gd name="connsiteY2" fmla="*/ 0 h 1706647"/>
                      <a:gd name="connsiteX3" fmla="*/ 1299491 w 7796943"/>
                      <a:gd name="connsiteY3" fmla="*/ 0 h 1706647"/>
                      <a:gd name="connsiteX4" fmla="*/ 1134221 w 7796943"/>
                      <a:gd name="connsiteY4" fmla="*/ -271579 h 1706647"/>
                      <a:gd name="connsiteX5" fmla="*/ 1662847 w 7796943"/>
                      <a:gd name="connsiteY5" fmla="*/ -203684 h 1706647"/>
                      <a:gd name="connsiteX6" fmla="*/ 2191474 w 7796943"/>
                      <a:gd name="connsiteY6" fmla="*/ -135790 h 1706647"/>
                      <a:gd name="connsiteX7" fmla="*/ 2720100 w 7796943"/>
                      <a:gd name="connsiteY7" fmla="*/ -67895 h 1706647"/>
                      <a:gd name="connsiteX8" fmla="*/ 3248726 w 7796943"/>
                      <a:gd name="connsiteY8" fmla="*/ 0 h 1706647"/>
                      <a:gd name="connsiteX9" fmla="*/ 3943111 w 7796943"/>
                      <a:gd name="connsiteY9" fmla="*/ 0 h 1706647"/>
                      <a:gd name="connsiteX10" fmla="*/ 4637497 w 7796943"/>
                      <a:gd name="connsiteY10" fmla="*/ 0 h 1706647"/>
                      <a:gd name="connsiteX11" fmla="*/ 5118694 w 7796943"/>
                      <a:gd name="connsiteY11" fmla="*/ 0 h 1706647"/>
                      <a:gd name="connsiteX12" fmla="*/ 5770441 w 7796943"/>
                      <a:gd name="connsiteY12" fmla="*/ 0 h 1706647"/>
                      <a:gd name="connsiteX13" fmla="*/ 6422189 w 7796943"/>
                      <a:gd name="connsiteY13" fmla="*/ 0 h 1706647"/>
                      <a:gd name="connsiteX14" fmla="*/ 7512496 w 7796943"/>
                      <a:gd name="connsiteY14" fmla="*/ 0 h 1706647"/>
                      <a:gd name="connsiteX15" fmla="*/ 7796943 w 7796943"/>
                      <a:gd name="connsiteY15" fmla="*/ 284447 h 1706647"/>
                      <a:gd name="connsiteX16" fmla="*/ 7796943 w 7796943"/>
                      <a:gd name="connsiteY16" fmla="*/ 284441 h 1706647"/>
                      <a:gd name="connsiteX17" fmla="*/ 7796943 w 7796943"/>
                      <a:gd name="connsiteY17" fmla="*/ 284441 h 1706647"/>
                      <a:gd name="connsiteX18" fmla="*/ 7796943 w 7796943"/>
                      <a:gd name="connsiteY18" fmla="*/ 711103 h 1706647"/>
                      <a:gd name="connsiteX19" fmla="*/ 7796943 w 7796943"/>
                      <a:gd name="connsiteY19" fmla="*/ 1059541 h 1706647"/>
                      <a:gd name="connsiteX20" fmla="*/ 7796943 w 7796943"/>
                      <a:gd name="connsiteY20" fmla="*/ 1422200 h 1706647"/>
                      <a:gd name="connsiteX21" fmla="*/ 7512496 w 7796943"/>
                      <a:gd name="connsiteY21" fmla="*/ 1706647 h 1706647"/>
                      <a:gd name="connsiteX22" fmla="*/ 6988661 w 7796943"/>
                      <a:gd name="connsiteY22" fmla="*/ 1706647 h 1706647"/>
                      <a:gd name="connsiteX23" fmla="*/ 6422189 w 7796943"/>
                      <a:gd name="connsiteY23" fmla="*/ 1706647 h 1706647"/>
                      <a:gd name="connsiteX24" fmla="*/ 5813079 w 7796943"/>
                      <a:gd name="connsiteY24" fmla="*/ 1706647 h 1706647"/>
                      <a:gd name="connsiteX25" fmla="*/ 5289245 w 7796943"/>
                      <a:gd name="connsiteY25" fmla="*/ 1706647 h 1706647"/>
                      <a:gd name="connsiteX26" fmla="*/ 4680135 w 7796943"/>
                      <a:gd name="connsiteY26" fmla="*/ 1706647 h 1706647"/>
                      <a:gd name="connsiteX27" fmla="*/ 4113662 w 7796943"/>
                      <a:gd name="connsiteY27" fmla="*/ 1706647 h 1706647"/>
                      <a:gd name="connsiteX28" fmla="*/ 3248726 w 7796943"/>
                      <a:gd name="connsiteY28" fmla="*/ 1706647 h 1706647"/>
                      <a:gd name="connsiteX29" fmla="*/ 2579489 w 7796943"/>
                      <a:gd name="connsiteY29" fmla="*/ 1706647 h 1706647"/>
                      <a:gd name="connsiteX30" fmla="*/ 1968728 w 7796943"/>
                      <a:gd name="connsiteY30" fmla="*/ 1706647 h 1706647"/>
                      <a:gd name="connsiteX31" fmla="*/ 1299491 w 7796943"/>
                      <a:gd name="connsiteY31" fmla="*/ 1706647 h 1706647"/>
                      <a:gd name="connsiteX32" fmla="*/ 1299491 w 7796943"/>
                      <a:gd name="connsiteY32" fmla="*/ 1706647 h 1706647"/>
                      <a:gd name="connsiteX33" fmla="*/ 791969 w 7796943"/>
                      <a:gd name="connsiteY33" fmla="*/ 1706647 h 1706647"/>
                      <a:gd name="connsiteX34" fmla="*/ 284447 w 7796943"/>
                      <a:gd name="connsiteY34" fmla="*/ 1706647 h 1706647"/>
                      <a:gd name="connsiteX35" fmla="*/ 0 w 7796943"/>
                      <a:gd name="connsiteY35" fmla="*/ 1422200 h 1706647"/>
                      <a:gd name="connsiteX36" fmla="*/ 0 w 7796943"/>
                      <a:gd name="connsiteY36" fmla="*/ 1087984 h 1706647"/>
                      <a:gd name="connsiteX37" fmla="*/ 0 w 7796943"/>
                      <a:gd name="connsiteY37" fmla="*/ 711103 h 1706647"/>
                      <a:gd name="connsiteX38" fmla="*/ 0 w 7796943"/>
                      <a:gd name="connsiteY38" fmla="*/ 284441 h 1706647"/>
                      <a:gd name="connsiteX39" fmla="*/ 0 w 7796943"/>
                      <a:gd name="connsiteY39" fmla="*/ 284441 h 1706647"/>
                      <a:gd name="connsiteX40" fmla="*/ 0 w 7796943"/>
                      <a:gd name="connsiteY40" fmla="*/ 284447 h 1706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7796943" h="1706647" fill="none" extrusionOk="0">
                        <a:moveTo>
                          <a:pt x="0" y="284447"/>
                        </a:moveTo>
                        <a:cubicBezTo>
                          <a:pt x="-1022" y="130776"/>
                          <a:pt x="138875" y="-7409"/>
                          <a:pt x="284447" y="0"/>
                        </a:cubicBezTo>
                        <a:cubicBezTo>
                          <a:pt x="453153" y="-6440"/>
                          <a:pt x="576616" y="17239"/>
                          <a:pt x="771668" y="0"/>
                        </a:cubicBezTo>
                        <a:cubicBezTo>
                          <a:pt x="966720" y="-17239"/>
                          <a:pt x="1149106" y="21116"/>
                          <a:pt x="1299491" y="0"/>
                        </a:cubicBezTo>
                        <a:cubicBezTo>
                          <a:pt x="1228730" y="-95909"/>
                          <a:pt x="1185466" y="-192123"/>
                          <a:pt x="1134221" y="-271579"/>
                        </a:cubicBezTo>
                        <a:cubicBezTo>
                          <a:pt x="1252517" y="-260919"/>
                          <a:pt x="1521426" y="-248681"/>
                          <a:pt x="1662847" y="-203684"/>
                        </a:cubicBezTo>
                        <a:cubicBezTo>
                          <a:pt x="1804268" y="-158687"/>
                          <a:pt x="1990493" y="-168458"/>
                          <a:pt x="2191474" y="-135790"/>
                        </a:cubicBezTo>
                        <a:cubicBezTo>
                          <a:pt x="2392454" y="-103122"/>
                          <a:pt x="2470733" y="-117593"/>
                          <a:pt x="2720100" y="-67895"/>
                        </a:cubicBezTo>
                        <a:cubicBezTo>
                          <a:pt x="2969467" y="-18197"/>
                          <a:pt x="3069490" y="-21049"/>
                          <a:pt x="3248726" y="0"/>
                        </a:cubicBezTo>
                        <a:cubicBezTo>
                          <a:pt x="3484174" y="18462"/>
                          <a:pt x="3761101" y="-1671"/>
                          <a:pt x="3943111" y="0"/>
                        </a:cubicBezTo>
                        <a:cubicBezTo>
                          <a:pt x="4125121" y="1671"/>
                          <a:pt x="4387954" y="3301"/>
                          <a:pt x="4637497" y="0"/>
                        </a:cubicBezTo>
                        <a:cubicBezTo>
                          <a:pt x="4887040" y="-3301"/>
                          <a:pt x="4990777" y="11006"/>
                          <a:pt x="5118694" y="0"/>
                        </a:cubicBezTo>
                        <a:cubicBezTo>
                          <a:pt x="5246611" y="-11006"/>
                          <a:pt x="5505133" y="25515"/>
                          <a:pt x="5770441" y="0"/>
                        </a:cubicBezTo>
                        <a:cubicBezTo>
                          <a:pt x="6035749" y="-25515"/>
                          <a:pt x="6241188" y="-29058"/>
                          <a:pt x="6422189" y="0"/>
                        </a:cubicBezTo>
                        <a:cubicBezTo>
                          <a:pt x="6603190" y="29058"/>
                          <a:pt x="7091094" y="16478"/>
                          <a:pt x="7512496" y="0"/>
                        </a:cubicBezTo>
                        <a:cubicBezTo>
                          <a:pt x="7687454" y="29454"/>
                          <a:pt x="7774121" y="120539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371" y="396380"/>
                          <a:pt x="7776842" y="625576"/>
                          <a:pt x="7796943" y="711103"/>
                        </a:cubicBezTo>
                        <a:cubicBezTo>
                          <a:pt x="7807976" y="796611"/>
                          <a:pt x="7808308" y="908226"/>
                          <a:pt x="7796943" y="1059541"/>
                        </a:cubicBezTo>
                        <a:cubicBezTo>
                          <a:pt x="7785578" y="1210856"/>
                          <a:pt x="7794080" y="1302280"/>
                          <a:pt x="7796943" y="1422200"/>
                        </a:cubicBezTo>
                        <a:cubicBezTo>
                          <a:pt x="7798248" y="1614450"/>
                          <a:pt x="7682472" y="1737435"/>
                          <a:pt x="7512496" y="1706647"/>
                        </a:cubicBezTo>
                        <a:cubicBezTo>
                          <a:pt x="7281454" y="1713405"/>
                          <a:pt x="7150104" y="1698268"/>
                          <a:pt x="6988661" y="1706647"/>
                        </a:cubicBezTo>
                        <a:cubicBezTo>
                          <a:pt x="6827218" y="1715026"/>
                          <a:pt x="6670742" y="1692340"/>
                          <a:pt x="6422189" y="1706647"/>
                        </a:cubicBezTo>
                        <a:cubicBezTo>
                          <a:pt x="6173636" y="1720954"/>
                          <a:pt x="6015711" y="1712294"/>
                          <a:pt x="5813079" y="1706647"/>
                        </a:cubicBezTo>
                        <a:cubicBezTo>
                          <a:pt x="5610447" y="1701001"/>
                          <a:pt x="5517757" y="1723365"/>
                          <a:pt x="5289245" y="1706647"/>
                        </a:cubicBezTo>
                        <a:cubicBezTo>
                          <a:pt x="5060733" y="1689929"/>
                          <a:pt x="4812050" y="1706247"/>
                          <a:pt x="4680135" y="1706647"/>
                        </a:cubicBezTo>
                        <a:cubicBezTo>
                          <a:pt x="4548220" y="1707048"/>
                          <a:pt x="4356306" y="1731857"/>
                          <a:pt x="4113662" y="1706647"/>
                        </a:cubicBezTo>
                        <a:cubicBezTo>
                          <a:pt x="3871018" y="1681437"/>
                          <a:pt x="3439271" y="1694404"/>
                          <a:pt x="3248726" y="1706647"/>
                        </a:cubicBezTo>
                        <a:cubicBezTo>
                          <a:pt x="3023512" y="1705157"/>
                          <a:pt x="2898434" y="1733950"/>
                          <a:pt x="2579489" y="1706647"/>
                        </a:cubicBezTo>
                        <a:cubicBezTo>
                          <a:pt x="2260544" y="1679344"/>
                          <a:pt x="2189286" y="1708515"/>
                          <a:pt x="1968728" y="1706647"/>
                        </a:cubicBezTo>
                        <a:cubicBezTo>
                          <a:pt x="1748170" y="1704779"/>
                          <a:pt x="1457822" y="1727474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18734" y="1683469"/>
                          <a:pt x="910294" y="1724004"/>
                          <a:pt x="791969" y="1706647"/>
                        </a:cubicBezTo>
                        <a:cubicBezTo>
                          <a:pt x="673644" y="1689290"/>
                          <a:pt x="515254" y="1719510"/>
                          <a:pt x="284447" y="1706647"/>
                        </a:cubicBezTo>
                        <a:cubicBezTo>
                          <a:pt x="142145" y="1711224"/>
                          <a:pt x="5059" y="1580777"/>
                          <a:pt x="0" y="1422200"/>
                        </a:cubicBezTo>
                        <a:cubicBezTo>
                          <a:pt x="-13891" y="1260871"/>
                          <a:pt x="-16430" y="1184563"/>
                          <a:pt x="0" y="1087984"/>
                        </a:cubicBezTo>
                        <a:cubicBezTo>
                          <a:pt x="16430" y="991405"/>
                          <a:pt x="12396" y="812377"/>
                          <a:pt x="0" y="711103"/>
                        </a:cubicBezTo>
                        <a:cubicBezTo>
                          <a:pt x="2584" y="588149"/>
                          <a:pt x="137" y="470428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  <a:path w="7796943" h="1706647" stroke="0" extrusionOk="0">
                        <a:moveTo>
                          <a:pt x="0" y="284447"/>
                        </a:moveTo>
                        <a:cubicBezTo>
                          <a:pt x="9356" y="92208"/>
                          <a:pt x="131039" y="-1479"/>
                          <a:pt x="284447" y="0"/>
                        </a:cubicBezTo>
                        <a:cubicBezTo>
                          <a:pt x="435333" y="-6294"/>
                          <a:pt x="682329" y="3546"/>
                          <a:pt x="781819" y="0"/>
                        </a:cubicBezTo>
                        <a:cubicBezTo>
                          <a:pt x="881309" y="-3546"/>
                          <a:pt x="1122838" y="-18980"/>
                          <a:pt x="1299491" y="0"/>
                        </a:cubicBezTo>
                        <a:cubicBezTo>
                          <a:pt x="1250214" y="-52590"/>
                          <a:pt x="1193637" y="-157975"/>
                          <a:pt x="1134221" y="-271579"/>
                        </a:cubicBezTo>
                        <a:cubicBezTo>
                          <a:pt x="1325915" y="-262122"/>
                          <a:pt x="1473929" y="-232184"/>
                          <a:pt x="1599412" y="-211832"/>
                        </a:cubicBezTo>
                        <a:cubicBezTo>
                          <a:pt x="1724895" y="-191480"/>
                          <a:pt x="2005397" y="-179258"/>
                          <a:pt x="2106893" y="-146653"/>
                        </a:cubicBezTo>
                        <a:cubicBezTo>
                          <a:pt x="2208389" y="-114048"/>
                          <a:pt x="2513214" y="-68703"/>
                          <a:pt x="2656665" y="-76042"/>
                        </a:cubicBezTo>
                        <a:cubicBezTo>
                          <a:pt x="2800116" y="-83381"/>
                          <a:pt x="2995063" y="-60873"/>
                          <a:pt x="3248726" y="0"/>
                        </a:cubicBezTo>
                        <a:cubicBezTo>
                          <a:pt x="3451694" y="-10149"/>
                          <a:pt x="3688720" y="18432"/>
                          <a:pt x="3815198" y="0"/>
                        </a:cubicBezTo>
                        <a:cubicBezTo>
                          <a:pt x="3941676" y="-18432"/>
                          <a:pt x="4159070" y="2250"/>
                          <a:pt x="4381671" y="0"/>
                        </a:cubicBezTo>
                        <a:cubicBezTo>
                          <a:pt x="4604272" y="-2250"/>
                          <a:pt x="4751564" y="-21541"/>
                          <a:pt x="4905505" y="0"/>
                        </a:cubicBezTo>
                        <a:cubicBezTo>
                          <a:pt x="5059446" y="21541"/>
                          <a:pt x="5231572" y="-8344"/>
                          <a:pt x="5386702" y="0"/>
                        </a:cubicBezTo>
                        <a:cubicBezTo>
                          <a:pt x="5541832" y="8344"/>
                          <a:pt x="5839723" y="-17927"/>
                          <a:pt x="5953174" y="0"/>
                        </a:cubicBezTo>
                        <a:cubicBezTo>
                          <a:pt x="6066625" y="17927"/>
                          <a:pt x="6402468" y="-2710"/>
                          <a:pt x="6562284" y="0"/>
                        </a:cubicBezTo>
                        <a:cubicBezTo>
                          <a:pt x="6722100" y="2710"/>
                          <a:pt x="7169997" y="-26999"/>
                          <a:pt x="7512496" y="0"/>
                        </a:cubicBezTo>
                        <a:cubicBezTo>
                          <a:pt x="7665057" y="-972"/>
                          <a:pt x="7808998" y="138036"/>
                          <a:pt x="7796943" y="284447"/>
                        </a:cubicBezTo>
                        <a:lnTo>
                          <a:pt x="7796943" y="284441"/>
                        </a:lnTo>
                        <a:lnTo>
                          <a:pt x="7796943" y="284441"/>
                        </a:lnTo>
                        <a:cubicBezTo>
                          <a:pt x="7811245" y="408637"/>
                          <a:pt x="7783343" y="582708"/>
                          <a:pt x="7796943" y="711103"/>
                        </a:cubicBezTo>
                        <a:cubicBezTo>
                          <a:pt x="7785300" y="804084"/>
                          <a:pt x="7813772" y="903932"/>
                          <a:pt x="7796943" y="1080873"/>
                        </a:cubicBezTo>
                        <a:cubicBezTo>
                          <a:pt x="7780115" y="1257814"/>
                          <a:pt x="7783013" y="1344493"/>
                          <a:pt x="7796943" y="1422200"/>
                        </a:cubicBezTo>
                        <a:cubicBezTo>
                          <a:pt x="7811888" y="1568783"/>
                          <a:pt x="7631074" y="1704075"/>
                          <a:pt x="7512496" y="1706647"/>
                        </a:cubicBezTo>
                        <a:cubicBezTo>
                          <a:pt x="7351477" y="1702621"/>
                          <a:pt x="7269748" y="1695317"/>
                          <a:pt x="7031299" y="1706647"/>
                        </a:cubicBezTo>
                        <a:cubicBezTo>
                          <a:pt x="6792850" y="1717977"/>
                          <a:pt x="6589601" y="1721685"/>
                          <a:pt x="6464827" y="1706647"/>
                        </a:cubicBezTo>
                        <a:cubicBezTo>
                          <a:pt x="6340053" y="1691609"/>
                          <a:pt x="6164320" y="1684015"/>
                          <a:pt x="5940992" y="1706647"/>
                        </a:cubicBezTo>
                        <a:cubicBezTo>
                          <a:pt x="5717665" y="1729279"/>
                          <a:pt x="5528578" y="1700124"/>
                          <a:pt x="5417158" y="1706647"/>
                        </a:cubicBezTo>
                        <a:cubicBezTo>
                          <a:pt x="5305738" y="1713170"/>
                          <a:pt x="4946265" y="1739368"/>
                          <a:pt x="4722772" y="1706647"/>
                        </a:cubicBezTo>
                        <a:cubicBezTo>
                          <a:pt x="4499279" y="1673926"/>
                          <a:pt x="4318783" y="1697763"/>
                          <a:pt x="4113662" y="1706647"/>
                        </a:cubicBezTo>
                        <a:cubicBezTo>
                          <a:pt x="3908541" y="1715532"/>
                          <a:pt x="3453040" y="1696810"/>
                          <a:pt x="3248726" y="1706647"/>
                        </a:cubicBezTo>
                        <a:cubicBezTo>
                          <a:pt x="3063936" y="1732945"/>
                          <a:pt x="2795938" y="1687155"/>
                          <a:pt x="2618473" y="1706647"/>
                        </a:cubicBezTo>
                        <a:cubicBezTo>
                          <a:pt x="2441008" y="1726139"/>
                          <a:pt x="2287560" y="1712918"/>
                          <a:pt x="1988221" y="1706647"/>
                        </a:cubicBezTo>
                        <a:cubicBezTo>
                          <a:pt x="1688882" y="1700376"/>
                          <a:pt x="1464442" y="1720418"/>
                          <a:pt x="1299491" y="1706647"/>
                        </a:cubicBezTo>
                        <a:lnTo>
                          <a:pt x="1299491" y="1706647"/>
                        </a:lnTo>
                        <a:cubicBezTo>
                          <a:pt x="1143893" y="1699620"/>
                          <a:pt x="927823" y="1729848"/>
                          <a:pt x="791969" y="1706647"/>
                        </a:cubicBezTo>
                        <a:cubicBezTo>
                          <a:pt x="656115" y="1683446"/>
                          <a:pt x="431866" y="1693943"/>
                          <a:pt x="284447" y="1706647"/>
                        </a:cubicBezTo>
                        <a:cubicBezTo>
                          <a:pt x="112095" y="1708476"/>
                          <a:pt x="19223" y="1607252"/>
                          <a:pt x="0" y="1422200"/>
                        </a:cubicBezTo>
                        <a:cubicBezTo>
                          <a:pt x="-17006" y="1316190"/>
                          <a:pt x="3856" y="1157192"/>
                          <a:pt x="0" y="1059541"/>
                        </a:cubicBezTo>
                        <a:cubicBezTo>
                          <a:pt x="-3856" y="961890"/>
                          <a:pt x="8241" y="881660"/>
                          <a:pt x="0" y="711103"/>
                        </a:cubicBezTo>
                        <a:cubicBezTo>
                          <a:pt x="-2842" y="549462"/>
                          <a:pt x="-15892" y="456457"/>
                          <a:pt x="0" y="284441"/>
                        </a:cubicBezTo>
                        <a:lnTo>
                          <a:pt x="0" y="284441"/>
                        </a:lnTo>
                        <a:lnTo>
                          <a:pt x="0" y="284447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0000" tIns="180000" rIns="180000" bIns="180000" anchor="ctr" anchorCtr="0">
            <a:noAutofit/>
          </a:bodyPr>
          <a:lstStyle/>
          <a:p>
            <a:pPr algn="ctr"/>
            <a:r>
              <a:rPr lang="en-GB" b="1" dirty="0">
                <a:solidFill>
                  <a:srgbClr val="000000"/>
                </a:solidFill>
                <a:effectLst/>
                <a:latin typeface="+mj-lt"/>
              </a:rPr>
              <a:t>"Love their emphasis on relaying quieter voices up the chain, so they are heard at the highest level.“</a:t>
            </a:r>
          </a:p>
          <a:p>
            <a:pPr algn="ctr"/>
            <a:r>
              <a:rPr lang="en-GB" sz="1600" spc="5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- SVA Judge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8C4C39-4516-98ED-C7D5-1739E8AFCCDD}"/>
              </a:ext>
            </a:extLst>
          </p:cNvPr>
          <p:cNvSpPr txBox="1"/>
          <p:nvPr/>
        </p:nvSpPr>
        <p:spPr>
          <a:xfrm>
            <a:off x="611659" y="2438456"/>
            <a:ext cx="4248440" cy="1566752"/>
          </a:xfrm>
          <a:prstGeom prst="rect">
            <a:avLst/>
          </a:prstGeom>
          <a:noFill/>
        </p:spPr>
        <p:txBody>
          <a:bodyPr wrap="square" lIns="90000" tIns="90000" rIns="90000" bIns="90000" anchor="ctr" anchorCtr="0">
            <a:spAutoFit/>
          </a:bodyPr>
          <a:lstStyle/>
          <a:p>
            <a:pPr algn="ctr"/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Godolphin’s dedication to making sure </a:t>
            </a:r>
            <a:r>
              <a:rPr lang="en-GB" b="1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all voices are heard </a:t>
            </a:r>
            <a:r>
              <a:rPr lang="en-GB" i="0" spc="5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– even the quiet ones – really impressed the judges. The impact on pupils was incredibly clear.</a:t>
            </a:r>
            <a:endParaRPr lang="en-GB" spc="50" dirty="0">
              <a:solidFill>
                <a:schemeClr val="tx1"/>
              </a:solidFill>
              <a:latin typeface="Century Gothic" panose="020B0502020202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2" name="Graphic 11" descr="Trophy with solid fill">
            <a:extLst>
              <a:ext uri="{FF2B5EF4-FFF2-40B4-BE49-F238E27FC236}">
                <a16:creationId xmlns:a16="http://schemas.microsoft.com/office/drawing/2014/main" id="{15D33340-B28F-1108-8AC3-85DAD4948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3" y="184341"/>
            <a:ext cx="405171" cy="405171"/>
          </a:xfrm>
          <a:prstGeom prst="rect">
            <a:avLst/>
          </a:prstGeom>
        </p:spPr>
      </p:pic>
      <p:pic>
        <p:nvPicPr>
          <p:cNvPr id="10" name="Picture 9" descr="A logo with gold fish and a shield&#10;&#10;Description automatically generated">
            <a:extLst>
              <a:ext uri="{FF2B5EF4-FFF2-40B4-BE49-F238E27FC236}">
                <a16:creationId xmlns:a16="http://schemas.microsoft.com/office/drawing/2014/main" id="{262A3F71-63B0-9AE0-8C7E-E7A02D7D47F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79" y="1956048"/>
            <a:ext cx="3084262" cy="322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50908"/>
      </p:ext>
    </p:extLst>
  </p:cSld>
  <p:clrMapOvr>
    <a:masterClrMapping/>
  </p:clrMapOvr>
</p:sld>
</file>

<file path=ppt/theme/theme1.xml><?xml version="1.0" encoding="utf-8"?>
<a:theme xmlns:a="http://schemas.openxmlformats.org/drawingml/2006/main" name="General Cover Slide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neral Weekly Slides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neral Main Content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General Blank Slide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General Blank Content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General Blank Content with Tick">
  <a:themeElements>
    <a:clrScheme name="General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97E8D7"/>
      </a:accent1>
      <a:accent2>
        <a:srgbClr val="E52C4C"/>
      </a:accent2>
      <a:accent3>
        <a:srgbClr val="80A0F2"/>
      </a:accent3>
      <a:accent4>
        <a:srgbClr val="BD60EF"/>
      </a:accent4>
      <a:accent5>
        <a:srgbClr val="D34497"/>
      </a:accent5>
      <a:accent6>
        <a:srgbClr val="FFFFCC"/>
      </a:accent6>
      <a:hlink>
        <a:srgbClr val="97E8D7"/>
      </a:hlink>
      <a:folHlink>
        <a:srgbClr val="80A0F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11735</TotalTime>
  <Words>704</Words>
  <Application>Microsoft Office PowerPoint</Application>
  <PresentationFormat>On-screen Show (4:3)</PresentationFormat>
  <Paragraphs>130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Cavolini</vt:lpstr>
      <vt:lpstr>Century Gothic</vt:lpstr>
      <vt:lpstr>General Cover Slide</vt:lpstr>
      <vt:lpstr>General Weekly Slides</vt:lpstr>
      <vt:lpstr>General Main Content</vt:lpstr>
      <vt:lpstr>General Blank Slide</vt:lpstr>
      <vt:lpstr>General Blank Content</vt:lpstr>
      <vt:lpstr>General Blank Content with Tick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VotesforSchools</dc:creator>
  <cp:lastModifiedBy>Georgie Emery</cp:lastModifiedBy>
  <cp:revision>36</cp:revision>
  <dcterms:created xsi:type="dcterms:W3CDTF">2023-07-12T12:40:44Z</dcterms:created>
  <dcterms:modified xsi:type="dcterms:W3CDTF">2024-03-12T11:45:12Z</dcterms:modified>
</cp:coreProperties>
</file>